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4"/>
  </p:notesMasterIdLst>
  <p:sldIdLst>
    <p:sldId id="259" r:id="rId5"/>
    <p:sldId id="268" r:id="rId6"/>
    <p:sldId id="260" r:id="rId7"/>
    <p:sldId id="261" r:id="rId8"/>
    <p:sldId id="262" r:id="rId9"/>
    <p:sldId id="265" r:id="rId10"/>
    <p:sldId id="267" r:id="rId11"/>
    <p:sldId id="263" r:id="rId12"/>
    <p:sldId id="264" r:id="rId13"/>
  </p:sldIdLst>
  <p:sldSz cx="43891200" cy="329184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na, Beatriz" initials="LB" lastIdx="5" clrIdx="0">
    <p:extLst>
      <p:ext uri="{19B8F6BF-5375-455C-9EA6-DF929625EA0E}">
        <p15:presenceInfo xmlns:p15="http://schemas.microsoft.com/office/powerpoint/2012/main" userId="S::lunab@upmc.edu::a1292670-bc2e-4f31-8a60-9f4c00e4f3e9" providerId="AD"/>
      </p:ext>
    </p:extLst>
  </p:cmAuthor>
  <p:cmAuthor id="2" name="Shane" initials="S" lastIdx="1" clrIdx="1">
    <p:extLst>
      <p:ext uri="{19B8F6BF-5375-455C-9EA6-DF929625EA0E}">
        <p15:presenceInfo xmlns:p15="http://schemas.microsoft.com/office/powerpoint/2012/main" userId="Sha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236"/>
    <a:srgbClr val="001746"/>
    <a:srgbClr val="FFFFFF"/>
    <a:srgbClr val="83A5AF"/>
    <a:srgbClr val="AFC6CD"/>
    <a:srgbClr val="537580"/>
    <a:srgbClr val="CAD8DC"/>
    <a:srgbClr val="CCDCDE"/>
    <a:srgbClr val="BBD1D3"/>
    <a:srgbClr val="81A9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B63E2-CA75-497A-86A2-29178876930C}" v="147" dt="2020-08-31T23:48:09.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71" autoAdjust="0"/>
    <p:restoredTop sz="91173" autoAdjust="0"/>
  </p:normalViewPr>
  <p:slideViewPr>
    <p:cSldViewPr snapToGrid="0">
      <p:cViewPr>
        <p:scale>
          <a:sx n="20" d="100"/>
          <a:sy n="20" d="100"/>
        </p:scale>
        <p:origin x="1435"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e" userId="43b78a3d-0911-497f-b64b-ccfbac2288ad" providerId="ADAL" clId="{9B5B63E2-CA75-497A-86A2-29178876930C}"/>
    <pc:docChg chg="undo custSel addSld delSld modSld">
      <pc:chgData name="Shane" userId="43b78a3d-0911-497f-b64b-ccfbac2288ad" providerId="ADAL" clId="{9B5B63E2-CA75-497A-86A2-29178876930C}" dt="2020-09-01T03:12:49.269" v="3851" actId="1076"/>
      <pc:docMkLst>
        <pc:docMk/>
      </pc:docMkLst>
      <pc:sldChg chg="addSp delSp modSp modAnim delCm">
        <pc:chgData name="Shane" userId="43b78a3d-0911-497f-b64b-ccfbac2288ad" providerId="ADAL" clId="{9B5B63E2-CA75-497A-86A2-29178876930C}" dt="2020-09-01T03:12:49.269" v="3851" actId="1076"/>
        <pc:sldMkLst>
          <pc:docMk/>
          <pc:sldMk cId="107602757" sldId="259"/>
        </pc:sldMkLst>
        <pc:spChg chg="mod">
          <ac:chgData name="Shane" userId="43b78a3d-0911-497f-b64b-ccfbac2288ad" providerId="ADAL" clId="{9B5B63E2-CA75-497A-86A2-29178876930C}" dt="2020-08-31T23:38:43.751" v="3498" actId="1076"/>
          <ac:spMkLst>
            <pc:docMk/>
            <pc:sldMk cId="107602757" sldId="259"/>
            <ac:spMk id="4" creationId="{75E99562-16A4-F442-AEC1-D1A05BB34503}"/>
          </ac:spMkLst>
        </pc:spChg>
        <pc:spChg chg="mod">
          <ac:chgData name="Shane" userId="43b78a3d-0911-497f-b64b-ccfbac2288ad" providerId="ADAL" clId="{9B5B63E2-CA75-497A-86A2-29178876930C}" dt="2020-08-31T14:43:05.727" v="6" actId="13926"/>
          <ac:spMkLst>
            <pc:docMk/>
            <pc:sldMk cId="107602757" sldId="259"/>
            <ac:spMk id="6" creationId="{180C14BD-B81B-444D-9C1B-00860E125519}"/>
          </ac:spMkLst>
        </pc:spChg>
        <pc:spChg chg="add mod ord">
          <ac:chgData name="Shane" userId="43b78a3d-0911-497f-b64b-ccfbac2288ad" providerId="ADAL" clId="{9B5B63E2-CA75-497A-86A2-29178876930C}" dt="2020-08-31T23:46:30.192" v="3679" actId="164"/>
          <ac:spMkLst>
            <pc:docMk/>
            <pc:sldMk cId="107602757" sldId="259"/>
            <ac:spMk id="27" creationId="{2D23F276-DA5D-4E9E-9E66-39AD2F833481}"/>
          </ac:spMkLst>
        </pc:spChg>
        <pc:spChg chg="add mod ord">
          <ac:chgData name="Shane" userId="43b78a3d-0911-497f-b64b-ccfbac2288ad" providerId="ADAL" clId="{9B5B63E2-CA75-497A-86A2-29178876930C}" dt="2020-08-31T23:44:38.861" v="3602" actId="164"/>
          <ac:spMkLst>
            <pc:docMk/>
            <pc:sldMk cId="107602757" sldId="259"/>
            <ac:spMk id="28" creationId="{17CB303C-1750-4126-8707-2DA67D5C3378}"/>
          </ac:spMkLst>
        </pc:spChg>
        <pc:spChg chg="mod">
          <ac:chgData name="Shane" userId="43b78a3d-0911-497f-b64b-ccfbac2288ad" providerId="ADAL" clId="{9B5B63E2-CA75-497A-86A2-29178876930C}" dt="2020-08-31T15:50:24.046" v="522" actId="1037"/>
          <ac:spMkLst>
            <pc:docMk/>
            <pc:sldMk cId="107602757" sldId="259"/>
            <ac:spMk id="29" creationId="{7AC5DD3E-92A5-408B-856F-75702DF83C19}"/>
          </ac:spMkLst>
        </pc:spChg>
        <pc:spChg chg="add mod ord">
          <ac:chgData name="Shane" userId="43b78a3d-0911-497f-b64b-ccfbac2288ad" providerId="ADAL" clId="{9B5B63E2-CA75-497A-86A2-29178876930C}" dt="2020-08-31T23:46:30.192" v="3679" actId="164"/>
          <ac:spMkLst>
            <pc:docMk/>
            <pc:sldMk cId="107602757" sldId="259"/>
            <ac:spMk id="31" creationId="{B4D76306-B81B-41E8-AC60-4F887CFD714A}"/>
          </ac:spMkLst>
        </pc:spChg>
        <pc:spChg chg="mod">
          <ac:chgData name="Shane" userId="43b78a3d-0911-497f-b64b-ccfbac2288ad" providerId="ADAL" clId="{9B5B63E2-CA75-497A-86A2-29178876930C}" dt="2020-08-31T23:51:33.274" v="3781" actId="1076"/>
          <ac:spMkLst>
            <pc:docMk/>
            <pc:sldMk cId="107602757" sldId="259"/>
            <ac:spMk id="33" creationId="{A0CFB4EF-CD59-4396-9848-BE73C77AC7E4}"/>
          </ac:spMkLst>
        </pc:spChg>
        <pc:spChg chg="mod">
          <ac:chgData name="Shane" userId="43b78a3d-0911-497f-b64b-ccfbac2288ad" providerId="ADAL" clId="{9B5B63E2-CA75-497A-86A2-29178876930C}" dt="2020-08-31T23:33:37.090" v="3407" actId="14100"/>
          <ac:spMkLst>
            <pc:docMk/>
            <pc:sldMk cId="107602757" sldId="259"/>
            <ac:spMk id="34" creationId="{5A904738-5D0E-47AA-A024-92910B34E7AA}"/>
          </ac:spMkLst>
        </pc:spChg>
        <pc:spChg chg="mod">
          <ac:chgData name="Shane" userId="43b78a3d-0911-497f-b64b-ccfbac2288ad" providerId="ADAL" clId="{9B5B63E2-CA75-497A-86A2-29178876930C}" dt="2020-08-31T23:28:28.596" v="3312" actId="1076"/>
          <ac:spMkLst>
            <pc:docMk/>
            <pc:sldMk cId="107602757" sldId="259"/>
            <ac:spMk id="39" creationId="{772BCA3D-B12A-43E9-BDDC-171B8D38AE02}"/>
          </ac:spMkLst>
        </pc:spChg>
        <pc:spChg chg="mod">
          <ac:chgData name="Shane" userId="43b78a3d-0911-497f-b64b-ccfbac2288ad" providerId="ADAL" clId="{9B5B63E2-CA75-497A-86A2-29178876930C}" dt="2020-08-31T19:58:20.671" v="2784" actId="207"/>
          <ac:spMkLst>
            <pc:docMk/>
            <pc:sldMk cId="107602757" sldId="259"/>
            <ac:spMk id="41" creationId="{6EB15BF3-8092-49C4-8ECB-EFF43EDDEF33}"/>
          </ac:spMkLst>
        </pc:spChg>
        <pc:spChg chg="mod">
          <ac:chgData name="Shane" userId="43b78a3d-0911-497f-b64b-ccfbac2288ad" providerId="ADAL" clId="{9B5B63E2-CA75-497A-86A2-29178876930C}" dt="2020-08-31T19:58:03.757" v="2783" actId="20577"/>
          <ac:spMkLst>
            <pc:docMk/>
            <pc:sldMk cId="107602757" sldId="259"/>
            <ac:spMk id="47" creationId="{788AE202-2D6F-4863-82DE-57819CE2E5E7}"/>
          </ac:spMkLst>
        </pc:spChg>
        <pc:spChg chg="mod">
          <ac:chgData name="Shane" userId="43b78a3d-0911-497f-b64b-ccfbac2288ad" providerId="ADAL" clId="{9B5B63E2-CA75-497A-86A2-29178876930C}" dt="2020-08-31T23:51:25.921" v="3778" actId="1036"/>
          <ac:spMkLst>
            <pc:docMk/>
            <pc:sldMk cId="107602757" sldId="259"/>
            <ac:spMk id="49" creationId="{1F78BEF5-767F-2D41-B983-9158A3C87939}"/>
          </ac:spMkLst>
        </pc:spChg>
        <pc:spChg chg="mod">
          <ac:chgData name="Shane" userId="43b78a3d-0911-497f-b64b-ccfbac2288ad" providerId="ADAL" clId="{9B5B63E2-CA75-497A-86A2-29178876930C}" dt="2020-08-31T23:50:35.558" v="3757" actId="1076"/>
          <ac:spMkLst>
            <pc:docMk/>
            <pc:sldMk cId="107602757" sldId="259"/>
            <ac:spMk id="68" creationId="{4D6F723E-3D97-4D3D-B329-A31661EF3163}"/>
          </ac:spMkLst>
        </pc:spChg>
        <pc:spChg chg="mod">
          <ac:chgData name="Shane" userId="43b78a3d-0911-497f-b64b-ccfbac2288ad" providerId="ADAL" clId="{9B5B63E2-CA75-497A-86A2-29178876930C}" dt="2020-08-31T23:50:49.765" v="3759" actId="1076"/>
          <ac:spMkLst>
            <pc:docMk/>
            <pc:sldMk cId="107602757" sldId="259"/>
            <ac:spMk id="69" creationId="{5E90523C-77F0-401F-A697-B7AC077937A5}"/>
          </ac:spMkLst>
        </pc:spChg>
        <pc:spChg chg="mod">
          <ac:chgData name="Shane" userId="43b78a3d-0911-497f-b64b-ccfbac2288ad" providerId="ADAL" clId="{9B5B63E2-CA75-497A-86A2-29178876930C}" dt="2020-08-31T15:50:35.318" v="524" actId="1076"/>
          <ac:spMkLst>
            <pc:docMk/>
            <pc:sldMk cId="107602757" sldId="259"/>
            <ac:spMk id="70" creationId="{936B9DED-C5F8-429D-A119-44117CAFA927}"/>
          </ac:spMkLst>
        </pc:spChg>
        <pc:spChg chg="add del">
          <ac:chgData name="Shane" userId="43b78a3d-0911-497f-b64b-ccfbac2288ad" providerId="ADAL" clId="{9B5B63E2-CA75-497A-86A2-29178876930C}" dt="2020-08-31T23:37:03.596" v="3469"/>
          <ac:spMkLst>
            <pc:docMk/>
            <pc:sldMk cId="107602757" sldId="259"/>
            <ac:spMk id="71" creationId="{753252E5-B9A3-4C6D-8220-3950CA0931BC}"/>
          </ac:spMkLst>
        </pc:spChg>
        <pc:spChg chg="add mod ord">
          <ac:chgData name="Shane" userId="43b78a3d-0911-497f-b64b-ccfbac2288ad" providerId="ADAL" clId="{9B5B63E2-CA75-497A-86A2-29178876930C}" dt="2020-08-31T23:46:30.192" v="3679" actId="164"/>
          <ac:spMkLst>
            <pc:docMk/>
            <pc:sldMk cId="107602757" sldId="259"/>
            <ac:spMk id="77" creationId="{57BD866B-162E-4DC2-AA33-F7F4744F2EEF}"/>
          </ac:spMkLst>
        </pc:spChg>
        <pc:spChg chg="mod">
          <ac:chgData name="Shane" userId="43b78a3d-0911-497f-b64b-ccfbac2288ad" providerId="ADAL" clId="{9B5B63E2-CA75-497A-86A2-29178876930C}" dt="2020-08-31T23:33:32.563" v="3406" actId="1036"/>
          <ac:spMkLst>
            <pc:docMk/>
            <pc:sldMk cId="107602757" sldId="259"/>
            <ac:spMk id="78" creationId="{104793FD-7168-4A87-903E-135D477D9BE0}"/>
          </ac:spMkLst>
        </pc:spChg>
        <pc:spChg chg="add mod ord">
          <ac:chgData name="Shane" userId="43b78a3d-0911-497f-b64b-ccfbac2288ad" providerId="ADAL" clId="{9B5B63E2-CA75-497A-86A2-29178876930C}" dt="2020-08-31T23:46:30.192" v="3679" actId="164"/>
          <ac:spMkLst>
            <pc:docMk/>
            <pc:sldMk cId="107602757" sldId="259"/>
            <ac:spMk id="79" creationId="{494EFE4E-F76F-4EF3-B1C2-45657890D71F}"/>
          </ac:spMkLst>
        </pc:spChg>
        <pc:spChg chg="mod">
          <ac:chgData name="Shane" userId="43b78a3d-0911-497f-b64b-ccfbac2288ad" providerId="ADAL" clId="{9B5B63E2-CA75-497A-86A2-29178876930C}" dt="2020-08-31T19:57:56.406" v="2781" actId="1076"/>
          <ac:spMkLst>
            <pc:docMk/>
            <pc:sldMk cId="107602757" sldId="259"/>
            <ac:spMk id="80" creationId="{9CA5F4F3-054D-4C36-BE3C-0161771CA6AF}"/>
          </ac:spMkLst>
        </pc:spChg>
        <pc:spChg chg="add del">
          <ac:chgData name="Shane" userId="43b78a3d-0911-497f-b64b-ccfbac2288ad" providerId="ADAL" clId="{9B5B63E2-CA75-497A-86A2-29178876930C}" dt="2020-08-31T23:42:36.918" v="3580"/>
          <ac:spMkLst>
            <pc:docMk/>
            <pc:sldMk cId="107602757" sldId="259"/>
            <ac:spMk id="82" creationId="{F0CA35BF-2CDE-43A3-B91B-CABAE8872671}"/>
          </ac:spMkLst>
        </pc:spChg>
        <pc:spChg chg="mod">
          <ac:chgData name="Shane" userId="43b78a3d-0911-497f-b64b-ccfbac2288ad" providerId="ADAL" clId="{9B5B63E2-CA75-497A-86A2-29178876930C}" dt="2020-08-31T23:33:26.983" v="3388" actId="1036"/>
          <ac:spMkLst>
            <pc:docMk/>
            <pc:sldMk cId="107602757" sldId="259"/>
            <ac:spMk id="84" creationId="{0B055C15-CF53-4AE4-8C27-BBE113F41EF5}"/>
          </ac:spMkLst>
        </pc:spChg>
        <pc:grpChg chg="del">
          <ac:chgData name="Shane" userId="43b78a3d-0911-497f-b64b-ccfbac2288ad" providerId="ADAL" clId="{9B5B63E2-CA75-497A-86A2-29178876930C}" dt="2020-08-31T23:28:20.754" v="3309" actId="478"/>
          <ac:grpSpMkLst>
            <pc:docMk/>
            <pc:sldMk cId="107602757" sldId="259"/>
            <ac:grpSpMk id="14" creationId="{FEEEC7E4-B4EE-4FAD-95B2-AAE6CA40BD1F}"/>
          </ac:grpSpMkLst>
        </pc:grpChg>
        <pc:grpChg chg="del">
          <ac:chgData name="Shane" userId="43b78a3d-0911-497f-b64b-ccfbac2288ad" providerId="ADAL" clId="{9B5B63E2-CA75-497A-86A2-29178876930C}" dt="2020-08-31T23:29:00.086" v="3322" actId="478"/>
          <ac:grpSpMkLst>
            <pc:docMk/>
            <pc:sldMk cId="107602757" sldId="259"/>
            <ac:grpSpMk id="16" creationId="{4A1C7C0D-AAFD-4FA1-B9ED-45E8B070EC98}"/>
          </ac:grpSpMkLst>
        </pc:grpChg>
        <pc:grpChg chg="add mod">
          <ac:chgData name="Shane" userId="43b78a3d-0911-497f-b64b-ccfbac2288ad" providerId="ADAL" clId="{9B5B63E2-CA75-497A-86A2-29178876930C}" dt="2020-08-31T23:51:48.474" v="3783" actId="1076"/>
          <ac:grpSpMkLst>
            <pc:docMk/>
            <pc:sldMk cId="107602757" sldId="259"/>
            <ac:grpSpMk id="26" creationId="{E12BEBFB-A5DD-4DF6-A334-AE9BE6F604B5}"/>
          </ac:grpSpMkLst>
        </pc:grpChg>
        <pc:grpChg chg="add mod">
          <ac:chgData name="Shane" userId="43b78a3d-0911-497f-b64b-ccfbac2288ad" providerId="ADAL" clId="{9B5B63E2-CA75-497A-86A2-29178876930C}" dt="2020-08-31T23:46:30.192" v="3679" actId="164"/>
          <ac:grpSpMkLst>
            <pc:docMk/>
            <pc:sldMk cId="107602757" sldId="259"/>
            <ac:grpSpMk id="30" creationId="{9062F854-057E-4EE6-8376-D06292313056}"/>
          </ac:grpSpMkLst>
        </pc:grpChg>
        <pc:grpChg chg="add mod">
          <ac:chgData name="Shane" userId="43b78a3d-0911-497f-b64b-ccfbac2288ad" providerId="ADAL" clId="{9B5B63E2-CA75-497A-86A2-29178876930C}" dt="2020-08-31T23:51:20.836" v="3765" actId="1076"/>
          <ac:grpSpMkLst>
            <pc:docMk/>
            <pc:sldMk cId="107602757" sldId="259"/>
            <ac:grpSpMk id="32" creationId="{214866C9-F34A-4044-84B2-198EE9E90C3C}"/>
          </ac:grpSpMkLst>
        </pc:grpChg>
        <pc:grpChg chg="add del">
          <ac:chgData name="Shane" userId="43b78a3d-0911-497f-b64b-ccfbac2288ad" providerId="ADAL" clId="{9B5B63E2-CA75-497A-86A2-29178876930C}" dt="2020-08-31T23:28:33.741" v="3313"/>
          <ac:grpSpMkLst>
            <pc:docMk/>
            <pc:sldMk cId="107602757" sldId="259"/>
            <ac:grpSpMk id="48" creationId="{10635E0D-4182-4568-9244-213668B4BA9B}"/>
          </ac:grpSpMkLst>
        </pc:grpChg>
        <pc:grpChg chg="add del mod">
          <ac:chgData name="Shane" userId="43b78a3d-0911-497f-b64b-ccfbac2288ad" providerId="ADAL" clId="{9B5B63E2-CA75-497A-86A2-29178876930C}" dt="2020-08-31T23:47:21.613" v="3699"/>
          <ac:grpSpMkLst>
            <pc:docMk/>
            <pc:sldMk cId="107602757" sldId="259"/>
            <ac:grpSpMk id="85" creationId="{1906DEF6-C08A-4CEB-A917-D25F1B7C84B8}"/>
          </ac:grpSpMkLst>
        </pc:grpChg>
        <pc:grpChg chg="add del mod">
          <ac:chgData name="Shane" userId="43b78a3d-0911-497f-b64b-ccfbac2288ad" providerId="ADAL" clId="{9B5B63E2-CA75-497A-86A2-29178876930C}" dt="2020-08-31T23:47:21.613" v="3699"/>
          <ac:grpSpMkLst>
            <pc:docMk/>
            <pc:sldMk cId="107602757" sldId="259"/>
            <ac:grpSpMk id="90" creationId="{2162F757-8B6A-4C71-A390-A017372A815B}"/>
          </ac:grpSpMkLst>
        </pc:grpChg>
        <pc:picChg chg="add del mod">
          <ac:chgData name="Shane" userId="43b78a3d-0911-497f-b64b-ccfbac2288ad" providerId="ADAL" clId="{9B5B63E2-CA75-497A-86A2-29178876930C}" dt="2020-08-31T20:22:32.681" v="2806" actId="478"/>
          <ac:picMkLst>
            <pc:docMk/>
            <pc:sldMk cId="107602757" sldId="259"/>
            <ac:picMk id="17" creationId="{AC42B87C-2A6C-424C-94A6-8840C68B4335}"/>
          </ac:picMkLst>
        </pc:picChg>
        <pc:picChg chg="add del mod">
          <ac:chgData name="Shane" userId="43b78a3d-0911-497f-b64b-ccfbac2288ad" providerId="ADAL" clId="{9B5B63E2-CA75-497A-86A2-29178876930C}" dt="2020-08-31T23:27:34.746" v="3301" actId="478"/>
          <ac:picMkLst>
            <pc:docMk/>
            <pc:sldMk cId="107602757" sldId="259"/>
            <ac:picMk id="18" creationId="{F85A1221-DC13-4308-BDF9-30C17DC6DE96}"/>
          </ac:picMkLst>
        </pc:picChg>
        <pc:picChg chg="del">
          <ac:chgData name="Shane" userId="43b78a3d-0911-497f-b64b-ccfbac2288ad" providerId="ADAL" clId="{9B5B63E2-CA75-497A-86A2-29178876930C}" dt="2020-08-31T20:21:26.209" v="2801" actId="478"/>
          <ac:picMkLst>
            <pc:docMk/>
            <pc:sldMk cId="107602757" sldId="259"/>
            <ac:picMk id="19" creationId="{0F5774CC-8C3B-4CBD-BC65-9606EDC83774}"/>
          </ac:picMkLst>
        </pc:picChg>
        <pc:picChg chg="mod modCrop">
          <ac:chgData name="Shane" userId="43b78a3d-0911-497f-b64b-ccfbac2288ad" providerId="ADAL" clId="{9B5B63E2-CA75-497A-86A2-29178876930C}" dt="2020-08-31T23:38:25.887" v="3493" actId="164"/>
          <ac:picMkLst>
            <pc:docMk/>
            <pc:sldMk cId="107602757" sldId="259"/>
            <ac:picMk id="20" creationId="{3A0A87FC-BCA8-4382-A69B-54F21D0A4563}"/>
          </ac:picMkLst>
        </pc:picChg>
        <pc:picChg chg="add mod modCrop">
          <ac:chgData name="Shane" userId="43b78a3d-0911-497f-b64b-ccfbac2288ad" providerId="ADAL" clId="{9B5B63E2-CA75-497A-86A2-29178876930C}" dt="2020-08-31T23:44:38.861" v="3602" actId="164"/>
          <ac:picMkLst>
            <pc:docMk/>
            <pc:sldMk cId="107602757" sldId="259"/>
            <ac:picMk id="21" creationId="{E9706F7B-01C9-4F27-A589-90F5B5FEF109}"/>
          </ac:picMkLst>
        </pc:picChg>
        <pc:picChg chg="add mod">
          <ac:chgData name="Shane" userId="43b78a3d-0911-497f-b64b-ccfbac2288ad" providerId="ADAL" clId="{9B5B63E2-CA75-497A-86A2-29178876930C}" dt="2020-09-01T03:12:44.768" v="3850" actId="14100"/>
          <ac:picMkLst>
            <pc:docMk/>
            <pc:sldMk cId="107602757" sldId="259"/>
            <ac:picMk id="24" creationId="{F2F8D50B-89BA-425B-83CD-7082F28EE9B6}"/>
          </ac:picMkLst>
        </pc:picChg>
        <pc:picChg chg="add mod">
          <ac:chgData name="Shane" userId="43b78a3d-0911-497f-b64b-ccfbac2288ad" providerId="ADAL" clId="{9B5B63E2-CA75-497A-86A2-29178876930C}" dt="2020-09-01T03:12:33.738" v="3847" actId="1076"/>
          <ac:picMkLst>
            <pc:docMk/>
            <pc:sldMk cId="107602757" sldId="259"/>
            <ac:picMk id="25" creationId="{6246C506-1972-40D1-B439-A8659C74B703}"/>
          </ac:picMkLst>
        </pc:picChg>
        <pc:picChg chg="add mod">
          <ac:chgData name="Shane" userId="43b78a3d-0911-497f-b64b-ccfbac2288ad" providerId="ADAL" clId="{9B5B63E2-CA75-497A-86A2-29178876930C}" dt="2020-08-31T23:50:59.328" v="3760" actId="14100"/>
          <ac:picMkLst>
            <pc:docMk/>
            <pc:sldMk cId="107602757" sldId="259"/>
            <ac:picMk id="36" creationId="{777352AB-5AC5-4722-A333-031E427B6F01}"/>
          </ac:picMkLst>
        </pc:picChg>
        <pc:picChg chg="add mod">
          <ac:chgData name="Shane" userId="43b78a3d-0911-497f-b64b-ccfbac2288ad" providerId="ADAL" clId="{9B5B63E2-CA75-497A-86A2-29178876930C}" dt="2020-09-01T03:12:49.269" v="3851" actId="1076"/>
          <ac:picMkLst>
            <pc:docMk/>
            <pc:sldMk cId="107602757" sldId="259"/>
            <ac:picMk id="37" creationId="{A8E6D78E-CF5C-4DF5-BC94-DD22F2FBE961}"/>
          </ac:picMkLst>
        </pc:picChg>
        <pc:picChg chg="add mod modCrop">
          <ac:chgData name="Shane" userId="43b78a3d-0911-497f-b64b-ccfbac2288ad" providerId="ADAL" clId="{9B5B63E2-CA75-497A-86A2-29178876930C}" dt="2020-08-31T23:38:25.887" v="3493" actId="164"/>
          <ac:picMkLst>
            <pc:docMk/>
            <pc:sldMk cId="107602757" sldId="259"/>
            <ac:picMk id="67" creationId="{9ABB6BCA-62F7-4FC4-A526-D3B5EDD3F031}"/>
          </ac:picMkLst>
        </pc:picChg>
        <pc:picChg chg="add mod modCrop">
          <ac:chgData name="Shane" userId="43b78a3d-0911-497f-b64b-ccfbac2288ad" providerId="ADAL" clId="{9B5B63E2-CA75-497A-86A2-29178876930C}" dt="2020-08-31T23:38:25.887" v="3493" actId="164"/>
          <ac:picMkLst>
            <pc:docMk/>
            <pc:sldMk cId="107602757" sldId="259"/>
            <ac:picMk id="72" creationId="{3E64A789-44CB-4657-91B4-C660075C43FA}"/>
          </ac:picMkLst>
        </pc:picChg>
        <pc:picChg chg="add mod modCrop">
          <ac:chgData name="Shane" userId="43b78a3d-0911-497f-b64b-ccfbac2288ad" providerId="ADAL" clId="{9B5B63E2-CA75-497A-86A2-29178876930C}" dt="2020-08-31T23:38:25.887" v="3493" actId="164"/>
          <ac:picMkLst>
            <pc:docMk/>
            <pc:sldMk cId="107602757" sldId="259"/>
            <ac:picMk id="73" creationId="{192EC883-C48E-44C1-A4A0-EAE94845D3B0}"/>
          </ac:picMkLst>
        </pc:picChg>
        <pc:picChg chg="add mod modCrop">
          <ac:chgData name="Shane" userId="43b78a3d-0911-497f-b64b-ccfbac2288ad" providerId="ADAL" clId="{9B5B63E2-CA75-497A-86A2-29178876930C}" dt="2020-08-31T23:44:38.861" v="3602" actId="164"/>
          <ac:picMkLst>
            <pc:docMk/>
            <pc:sldMk cId="107602757" sldId="259"/>
            <ac:picMk id="74" creationId="{C1A544ED-AF13-4D1C-A5AC-2396D6F66E69}"/>
          </ac:picMkLst>
        </pc:picChg>
        <pc:picChg chg="add mod modCrop">
          <ac:chgData name="Shane" userId="43b78a3d-0911-497f-b64b-ccfbac2288ad" providerId="ADAL" clId="{9B5B63E2-CA75-497A-86A2-29178876930C}" dt="2020-08-31T23:45:47.645" v="3665" actId="1036"/>
          <ac:picMkLst>
            <pc:docMk/>
            <pc:sldMk cId="107602757" sldId="259"/>
            <ac:picMk id="75" creationId="{E9792273-ABCA-47FD-A419-69CF74B759D2}"/>
          </ac:picMkLst>
        </pc:picChg>
        <pc:picChg chg="add mod ord modCrop">
          <ac:chgData name="Shane" userId="43b78a3d-0911-497f-b64b-ccfbac2288ad" providerId="ADAL" clId="{9B5B63E2-CA75-497A-86A2-29178876930C}" dt="2020-08-31T23:45:50.570" v="3668" actId="1036"/>
          <ac:picMkLst>
            <pc:docMk/>
            <pc:sldMk cId="107602757" sldId="259"/>
            <ac:picMk id="76" creationId="{7E09D208-7A9A-4F61-96CB-FB17374BAEEC}"/>
          </ac:picMkLst>
        </pc:picChg>
        <pc:picChg chg="add mod modCrop">
          <ac:chgData name="Shane" userId="43b78a3d-0911-497f-b64b-ccfbac2288ad" providerId="ADAL" clId="{9B5B63E2-CA75-497A-86A2-29178876930C}" dt="2020-08-31T23:44:38.861" v="3602" actId="164"/>
          <ac:picMkLst>
            <pc:docMk/>
            <pc:sldMk cId="107602757" sldId="259"/>
            <ac:picMk id="83" creationId="{E125B844-A542-47D8-A170-B3CD52200C55}"/>
          </ac:picMkLst>
        </pc:picChg>
      </pc:sldChg>
      <pc:sldChg chg="del">
        <pc:chgData name="Shane" userId="43b78a3d-0911-497f-b64b-ccfbac2288ad" providerId="ADAL" clId="{9B5B63E2-CA75-497A-86A2-29178876930C}" dt="2020-08-31T14:46:03.208" v="25" actId="2696"/>
        <pc:sldMkLst>
          <pc:docMk/>
          <pc:sldMk cId="3384370685" sldId="260"/>
        </pc:sldMkLst>
      </pc:sldChg>
      <pc:sldChg chg="addSp modSp add modNotesTx">
        <pc:chgData name="Shane" userId="43b78a3d-0911-497f-b64b-ccfbac2288ad" providerId="ADAL" clId="{9B5B63E2-CA75-497A-86A2-29178876930C}" dt="2020-08-31T23:14:23.945" v="3289" actId="20577"/>
        <pc:sldMkLst>
          <pc:docMk/>
          <pc:sldMk cId="4230399787" sldId="260"/>
        </pc:sldMkLst>
        <pc:spChg chg="add mod">
          <ac:chgData name="Shane" userId="43b78a3d-0911-497f-b64b-ccfbac2288ad" providerId="ADAL" clId="{9B5B63E2-CA75-497A-86A2-29178876930C}" dt="2020-08-31T14:52:22.212" v="83" actId="1076"/>
          <ac:spMkLst>
            <pc:docMk/>
            <pc:sldMk cId="4230399787" sldId="260"/>
            <ac:spMk id="2" creationId="{55421907-6CEF-4D0D-A3B9-09AE47FEDDD7}"/>
          </ac:spMkLst>
        </pc:spChg>
        <pc:spChg chg="add mod">
          <ac:chgData name="Shane" userId="43b78a3d-0911-497f-b64b-ccfbac2288ad" providerId="ADAL" clId="{9B5B63E2-CA75-497A-86A2-29178876930C}" dt="2020-08-31T14:54:27.745" v="95" actId="404"/>
          <ac:spMkLst>
            <pc:docMk/>
            <pc:sldMk cId="4230399787" sldId="260"/>
            <ac:spMk id="3" creationId="{918E4597-DAE1-4D28-9208-2D72B781435C}"/>
          </ac:spMkLst>
        </pc:spChg>
        <pc:spChg chg="add mod">
          <ac:chgData name="Shane" userId="43b78a3d-0911-497f-b64b-ccfbac2288ad" providerId="ADAL" clId="{9B5B63E2-CA75-497A-86A2-29178876930C}" dt="2020-08-31T19:58:27.834" v="2785" actId="207"/>
          <ac:spMkLst>
            <pc:docMk/>
            <pc:sldMk cId="4230399787" sldId="260"/>
            <ac:spMk id="4" creationId="{C3D36085-C75F-47B1-AD6C-D37D9C58DC01}"/>
          </ac:spMkLst>
        </pc:spChg>
        <pc:spChg chg="add mod">
          <ac:chgData name="Shane" userId="43b78a3d-0911-497f-b64b-ccfbac2288ad" providerId="ADAL" clId="{9B5B63E2-CA75-497A-86A2-29178876930C}" dt="2020-08-31T14:56:51.730" v="124" actId="1076"/>
          <ac:spMkLst>
            <pc:docMk/>
            <pc:sldMk cId="4230399787" sldId="260"/>
            <ac:spMk id="5" creationId="{95088158-8E1E-4D79-B061-3DA9BD42E1FC}"/>
          </ac:spMkLst>
        </pc:spChg>
        <pc:spChg chg="add mod">
          <ac:chgData name="Shane" userId="43b78a3d-0911-497f-b64b-ccfbac2288ad" providerId="ADAL" clId="{9B5B63E2-CA75-497A-86A2-29178876930C}" dt="2020-08-31T15:52:59.824" v="553" actId="20577"/>
          <ac:spMkLst>
            <pc:docMk/>
            <pc:sldMk cId="4230399787" sldId="260"/>
            <ac:spMk id="6" creationId="{831086A1-F844-40BF-8C76-C55B1B3A8ECE}"/>
          </ac:spMkLst>
        </pc:spChg>
      </pc:sldChg>
      <pc:sldChg chg="addSp modSp add modNotesTx">
        <pc:chgData name="Shane" userId="43b78a3d-0911-497f-b64b-ccfbac2288ad" providerId="ADAL" clId="{9B5B63E2-CA75-497A-86A2-29178876930C}" dt="2020-08-31T23:14:20.988" v="3288" actId="6549"/>
        <pc:sldMkLst>
          <pc:docMk/>
          <pc:sldMk cId="3838405939" sldId="261"/>
        </pc:sldMkLst>
        <pc:spChg chg="add mod">
          <ac:chgData name="Shane" userId="43b78a3d-0911-497f-b64b-ccfbac2288ad" providerId="ADAL" clId="{9B5B63E2-CA75-497A-86A2-29178876930C}" dt="2020-08-31T14:58:39.867" v="140" actId="1076"/>
          <ac:spMkLst>
            <pc:docMk/>
            <pc:sldMk cId="3838405939" sldId="261"/>
            <ac:spMk id="2" creationId="{B2B0DAE0-3A02-4162-8270-6B1D321220F7}"/>
          </ac:spMkLst>
        </pc:spChg>
        <pc:spChg chg="add mod">
          <ac:chgData name="Shane" userId="43b78a3d-0911-497f-b64b-ccfbac2288ad" providerId="ADAL" clId="{9B5B63E2-CA75-497A-86A2-29178876930C}" dt="2020-08-31T14:54:50.504" v="101" actId="404"/>
          <ac:spMkLst>
            <pc:docMk/>
            <pc:sldMk cId="3838405939" sldId="261"/>
            <ac:spMk id="3" creationId="{98A88067-0724-4514-99BB-D4F98748B1EC}"/>
          </ac:spMkLst>
        </pc:spChg>
        <pc:spChg chg="add mod">
          <ac:chgData name="Shane" userId="43b78a3d-0911-497f-b64b-ccfbac2288ad" providerId="ADAL" clId="{9B5B63E2-CA75-497A-86A2-29178876930C}" dt="2020-08-31T15:55:25.746" v="613" actId="20577"/>
          <ac:spMkLst>
            <pc:docMk/>
            <pc:sldMk cId="3838405939" sldId="261"/>
            <ac:spMk id="4" creationId="{C41D58DF-D7AC-4C28-AC13-7085FBFC9DD8}"/>
          </ac:spMkLst>
        </pc:spChg>
        <pc:spChg chg="add mod">
          <ac:chgData name="Shane" userId="43b78a3d-0911-497f-b64b-ccfbac2288ad" providerId="ADAL" clId="{9B5B63E2-CA75-497A-86A2-29178876930C}" dt="2020-08-31T14:58:28.834" v="136" actId="14100"/>
          <ac:spMkLst>
            <pc:docMk/>
            <pc:sldMk cId="3838405939" sldId="261"/>
            <ac:spMk id="6" creationId="{C4E475B4-C6A1-4C88-B321-BDD3EA669FF7}"/>
          </ac:spMkLst>
        </pc:spChg>
        <pc:spChg chg="add mod">
          <ac:chgData name="Shane" userId="43b78a3d-0911-497f-b64b-ccfbac2288ad" providerId="ADAL" clId="{9B5B63E2-CA75-497A-86A2-29178876930C}" dt="2020-08-31T14:58:16.068" v="134" actId="14100"/>
          <ac:spMkLst>
            <pc:docMk/>
            <pc:sldMk cId="3838405939" sldId="261"/>
            <ac:spMk id="7" creationId="{BB0C2528-20CC-432E-9034-1F23A14AB81A}"/>
          </ac:spMkLst>
        </pc:spChg>
        <pc:spChg chg="add mod">
          <ac:chgData name="Shane" userId="43b78a3d-0911-497f-b64b-ccfbac2288ad" providerId="ADAL" clId="{9B5B63E2-CA75-497A-86A2-29178876930C}" dt="2020-08-31T15:00:11.779" v="172" actId="1076"/>
          <ac:spMkLst>
            <pc:docMk/>
            <pc:sldMk cId="3838405939" sldId="261"/>
            <ac:spMk id="12" creationId="{671F8C37-366F-4897-8F6B-327A3CF063E2}"/>
          </ac:spMkLst>
        </pc:spChg>
        <pc:grpChg chg="add mod">
          <ac:chgData name="Shane" userId="43b78a3d-0911-497f-b64b-ccfbac2288ad" providerId="ADAL" clId="{9B5B63E2-CA75-497A-86A2-29178876930C}" dt="2020-08-31T14:59:55.035" v="168" actId="1035"/>
          <ac:grpSpMkLst>
            <pc:docMk/>
            <pc:sldMk cId="3838405939" sldId="261"/>
            <ac:grpSpMk id="8" creationId="{AF11B533-21FE-4BA0-822C-9B0BFD59390D}"/>
          </ac:grpSpMkLst>
        </pc:grpChg>
        <pc:picChg chg="add mod">
          <ac:chgData name="Shane" userId="43b78a3d-0911-497f-b64b-ccfbac2288ad" providerId="ADAL" clId="{9B5B63E2-CA75-497A-86A2-29178876930C}" dt="2020-08-31T14:58:07.704" v="133" actId="14100"/>
          <ac:picMkLst>
            <pc:docMk/>
            <pc:sldMk cId="3838405939" sldId="261"/>
            <ac:picMk id="5" creationId="{2D53DFEB-11DE-407F-AE31-61B2AAF12533}"/>
          </ac:picMkLst>
        </pc:picChg>
      </pc:sldChg>
      <pc:sldChg chg="del">
        <pc:chgData name="Shane" userId="43b78a3d-0911-497f-b64b-ccfbac2288ad" providerId="ADAL" clId="{9B5B63E2-CA75-497A-86A2-29178876930C}" dt="2020-08-31T14:46:05.722" v="26" actId="2696"/>
        <pc:sldMkLst>
          <pc:docMk/>
          <pc:sldMk cId="4172549687" sldId="261"/>
        </pc:sldMkLst>
      </pc:sldChg>
      <pc:sldChg chg="addSp delSp modSp add modNotesTx">
        <pc:chgData name="Shane" userId="43b78a3d-0911-497f-b64b-ccfbac2288ad" providerId="ADAL" clId="{9B5B63E2-CA75-497A-86A2-29178876930C}" dt="2020-08-31T23:14:16.234" v="3287" actId="6549"/>
        <pc:sldMkLst>
          <pc:docMk/>
          <pc:sldMk cId="1620929366" sldId="262"/>
        </pc:sldMkLst>
        <pc:spChg chg="add mod">
          <ac:chgData name="Shane" userId="43b78a3d-0911-497f-b64b-ccfbac2288ad" providerId="ADAL" clId="{9B5B63E2-CA75-497A-86A2-29178876930C}" dt="2020-08-31T16:07:13.908" v="1621" actId="1076"/>
          <ac:spMkLst>
            <pc:docMk/>
            <pc:sldMk cId="1620929366" sldId="262"/>
            <ac:spMk id="2" creationId="{BB97610E-DFCB-4DF9-B81A-377706ED3DCF}"/>
          </ac:spMkLst>
        </pc:spChg>
        <pc:spChg chg="add mod">
          <ac:chgData name="Shane" userId="43b78a3d-0911-497f-b64b-ccfbac2288ad" providerId="ADAL" clId="{9B5B63E2-CA75-497A-86A2-29178876930C}" dt="2020-08-31T19:57:09.622" v="2771" actId="1076"/>
          <ac:spMkLst>
            <pc:docMk/>
            <pc:sldMk cId="1620929366" sldId="262"/>
            <ac:spMk id="3" creationId="{AAAB9FDC-CFB2-4453-8DAA-3F55C4001420}"/>
          </ac:spMkLst>
        </pc:spChg>
        <pc:spChg chg="add del mod">
          <ac:chgData name="Shane" userId="43b78a3d-0911-497f-b64b-ccfbac2288ad" providerId="ADAL" clId="{9B5B63E2-CA75-497A-86A2-29178876930C}" dt="2020-08-31T19:54:39.910" v="2690" actId="478"/>
          <ac:spMkLst>
            <pc:docMk/>
            <pc:sldMk cId="1620929366" sldId="262"/>
            <ac:spMk id="4" creationId="{20D9CCE1-FDD0-4D8B-94D4-6F8B59800E0A}"/>
          </ac:spMkLst>
        </pc:spChg>
        <pc:spChg chg="mod">
          <ac:chgData name="Shane" userId="43b78a3d-0911-497f-b64b-ccfbac2288ad" providerId="ADAL" clId="{9B5B63E2-CA75-497A-86A2-29178876930C}" dt="2020-08-31T16:07:27.905" v="1628" actId="403"/>
          <ac:spMkLst>
            <pc:docMk/>
            <pc:sldMk cId="1620929366" sldId="262"/>
            <ac:spMk id="9" creationId="{C5DCD02C-B42A-4DEA-9F88-6FDF3B409EDF}"/>
          </ac:spMkLst>
        </pc:spChg>
        <pc:spChg chg="mod">
          <ac:chgData name="Shane" userId="43b78a3d-0911-497f-b64b-ccfbac2288ad" providerId="ADAL" clId="{9B5B63E2-CA75-497A-86A2-29178876930C}" dt="2020-08-31T16:09:38.727" v="1777" actId="404"/>
          <ac:spMkLst>
            <pc:docMk/>
            <pc:sldMk cId="1620929366" sldId="262"/>
            <ac:spMk id="12" creationId="{950F1FF4-A14E-4224-B3CB-3FD822C967FC}"/>
          </ac:spMkLst>
        </pc:spChg>
        <pc:spChg chg="add del mod">
          <ac:chgData name="Shane" userId="43b78a3d-0911-497f-b64b-ccfbac2288ad" providerId="ADAL" clId="{9B5B63E2-CA75-497A-86A2-29178876930C}" dt="2020-08-31T19:56:43.399" v="2761" actId="478"/>
          <ac:spMkLst>
            <pc:docMk/>
            <pc:sldMk cId="1620929366" sldId="262"/>
            <ac:spMk id="13" creationId="{BF804647-BF36-4045-B815-D42EB769777D}"/>
          </ac:spMkLst>
        </pc:spChg>
        <pc:spChg chg="add del mod">
          <ac:chgData name="Shane" userId="43b78a3d-0911-497f-b64b-ccfbac2288ad" providerId="ADAL" clId="{9B5B63E2-CA75-497A-86A2-29178876930C}" dt="2020-08-31T19:56:50.089" v="2764" actId="478"/>
          <ac:spMkLst>
            <pc:docMk/>
            <pc:sldMk cId="1620929366" sldId="262"/>
            <ac:spMk id="14" creationId="{E40758E4-AC62-4DFF-89ED-07980CEC874A}"/>
          </ac:spMkLst>
        </pc:spChg>
        <pc:grpChg chg="add del mod">
          <ac:chgData name="Shane" userId="43b78a3d-0911-497f-b64b-ccfbac2288ad" providerId="ADAL" clId="{9B5B63E2-CA75-497A-86A2-29178876930C}" dt="2020-08-31T19:56:44.690" v="2762" actId="478"/>
          <ac:grpSpMkLst>
            <pc:docMk/>
            <pc:sldMk cId="1620929366" sldId="262"/>
            <ac:grpSpMk id="7" creationId="{628D790A-693A-49C0-BAF0-DEF4B7ED47FC}"/>
          </ac:grpSpMkLst>
        </pc:grpChg>
        <pc:grpChg chg="add del mod">
          <ac:chgData name="Shane" userId="43b78a3d-0911-497f-b64b-ccfbac2288ad" providerId="ADAL" clId="{9B5B63E2-CA75-497A-86A2-29178876930C}" dt="2020-08-31T19:56:46.887" v="2763" actId="478"/>
          <ac:grpSpMkLst>
            <pc:docMk/>
            <pc:sldMk cId="1620929366" sldId="262"/>
            <ac:grpSpMk id="10" creationId="{59DEB09E-5ABF-41C1-B5FC-FEEF0930989E}"/>
          </ac:grpSpMkLst>
        </pc:grpChg>
        <pc:picChg chg="add del mod">
          <ac:chgData name="Shane" userId="43b78a3d-0911-497f-b64b-ccfbac2288ad" providerId="ADAL" clId="{9B5B63E2-CA75-497A-86A2-29178876930C}" dt="2020-08-31T19:54:38.372" v="2689" actId="478"/>
          <ac:picMkLst>
            <pc:docMk/>
            <pc:sldMk cId="1620929366" sldId="262"/>
            <ac:picMk id="5" creationId="{94BFE1FC-3EF2-4BC1-85F6-45AC08261B30}"/>
          </ac:picMkLst>
        </pc:picChg>
        <pc:picChg chg="add mod">
          <ac:chgData name="Shane" userId="43b78a3d-0911-497f-b64b-ccfbac2288ad" providerId="ADAL" clId="{9B5B63E2-CA75-497A-86A2-29178876930C}" dt="2020-08-31T19:57:12.263" v="2772" actId="1076"/>
          <ac:picMkLst>
            <pc:docMk/>
            <pc:sldMk cId="1620929366" sldId="262"/>
            <ac:picMk id="6" creationId="{151AA1C5-EF2D-4209-A2E6-A51D7DF971FA}"/>
          </ac:picMkLst>
        </pc:picChg>
      </pc:sldChg>
      <pc:sldChg chg="addSp modSp add modNotesTx">
        <pc:chgData name="Shane" userId="43b78a3d-0911-497f-b64b-ccfbac2288ad" providerId="ADAL" clId="{9B5B63E2-CA75-497A-86A2-29178876930C}" dt="2020-09-01T01:48:06.894" v="3840" actId="20577"/>
        <pc:sldMkLst>
          <pc:docMk/>
          <pc:sldMk cId="561234141" sldId="263"/>
        </pc:sldMkLst>
        <pc:spChg chg="add mod">
          <ac:chgData name="Shane" userId="43b78a3d-0911-497f-b64b-ccfbac2288ad" providerId="ADAL" clId="{9B5B63E2-CA75-497A-86A2-29178876930C}" dt="2020-08-31T15:12:49.995" v="305" actId="14100"/>
          <ac:spMkLst>
            <pc:docMk/>
            <pc:sldMk cId="561234141" sldId="263"/>
            <ac:spMk id="2" creationId="{F8096D2E-343A-4ED8-A8B0-67DECE9BCF37}"/>
          </ac:spMkLst>
        </pc:spChg>
        <pc:spChg chg="add mod">
          <ac:chgData name="Shane" userId="43b78a3d-0911-497f-b64b-ccfbac2288ad" providerId="ADAL" clId="{9B5B63E2-CA75-497A-86A2-29178876930C}" dt="2020-08-31T15:12:59.061" v="308" actId="1076"/>
          <ac:spMkLst>
            <pc:docMk/>
            <pc:sldMk cId="561234141" sldId="263"/>
            <ac:spMk id="3" creationId="{600A8335-0E6D-4DBB-9B8A-8CAB81EA3D96}"/>
          </ac:spMkLst>
        </pc:spChg>
        <pc:spChg chg="add mod">
          <ac:chgData name="Shane" userId="43b78a3d-0911-497f-b64b-ccfbac2288ad" providerId="ADAL" clId="{9B5B63E2-CA75-497A-86A2-29178876930C}" dt="2020-09-01T00:09:10.349" v="3838" actId="20577"/>
          <ac:spMkLst>
            <pc:docMk/>
            <pc:sldMk cId="561234141" sldId="263"/>
            <ac:spMk id="4" creationId="{59B2DD99-8D76-4061-9865-8102372CEB0C}"/>
          </ac:spMkLst>
        </pc:spChg>
      </pc:sldChg>
      <pc:sldChg chg="addSp modSp add">
        <pc:chgData name="Shane" userId="43b78a3d-0911-497f-b64b-ccfbac2288ad" providerId="ADAL" clId="{9B5B63E2-CA75-497A-86A2-29178876930C}" dt="2020-08-31T16:30:44.376" v="2673" actId="20577"/>
        <pc:sldMkLst>
          <pc:docMk/>
          <pc:sldMk cId="3727955539" sldId="264"/>
        </pc:sldMkLst>
        <pc:spChg chg="add">
          <ac:chgData name="Shane" userId="43b78a3d-0911-497f-b64b-ccfbac2288ad" providerId="ADAL" clId="{9B5B63E2-CA75-497A-86A2-29178876930C}" dt="2020-08-31T15:15:14.997" v="332"/>
          <ac:spMkLst>
            <pc:docMk/>
            <pc:sldMk cId="3727955539" sldId="264"/>
            <ac:spMk id="2" creationId="{0585ABE2-8C2F-42F3-8354-9E4970502787}"/>
          </ac:spMkLst>
        </pc:spChg>
        <pc:spChg chg="add mod">
          <ac:chgData name="Shane" userId="43b78a3d-0911-497f-b64b-ccfbac2288ad" providerId="ADAL" clId="{9B5B63E2-CA75-497A-86A2-29178876930C}" dt="2020-08-31T15:24:42.051" v="496" actId="1076"/>
          <ac:spMkLst>
            <pc:docMk/>
            <pc:sldMk cId="3727955539" sldId="264"/>
            <ac:spMk id="3" creationId="{CDA48261-5862-4E27-B3A7-203D5C1EA1A2}"/>
          </ac:spMkLst>
        </pc:spChg>
        <pc:spChg chg="add mod">
          <ac:chgData name="Shane" userId="43b78a3d-0911-497f-b64b-ccfbac2288ad" providerId="ADAL" clId="{9B5B63E2-CA75-497A-86A2-29178876930C}" dt="2020-08-31T15:16:20.749" v="347" actId="1076"/>
          <ac:spMkLst>
            <pc:docMk/>
            <pc:sldMk cId="3727955539" sldId="264"/>
            <ac:spMk id="4" creationId="{C8AE3E57-B3B4-4997-8196-B0F453436834}"/>
          </ac:spMkLst>
        </pc:spChg>
        <pc:spChg chg="add mod">
          <ac:chgData name="Shane" userId="43b78a3d-0911-497f-b64b-ccfbac2288ad" providerId="ADAL" clId="{9B5B63E2-CA75-497A-86A2-29178876930C}" dt="2020-08-31T16:30:44.376" v="2673" actId="20577"/>
          <ac:spMkLst>
            <pc:docMk/>
            <pc:sldMk cId="3727955539" sldId="264"/>
            <ac:spMk id="5" creationId="{5CF90B9A-CA41-42BE-8664-8CC6BCF3D43C}"/>
          </ac:spMkLst>
        </pc:spChg>
        <pc:spChg chg="add mod">
          <ac:chgData name="Shane" userId="43b78a3d-0911-497f-b64b-ccfbac2288ad" providerId="ADAL" clId="{9B5B63E2-CA75-497A-86A2-29178876930C}" dt="2020-08-31T15:24:38.496" v="495" actId="1076"/>
          <ac:spMkLst>
            <pc:docMk/>
            <pc:sldMk cId="3727955539" sldId="264"/>
            <ac:spMk id="6" creationId="{D03724BF-33F6-4061-8B2C-2DF6840F9820}"/>
          </ac:spMkLst>
        </pc:spChg>
        <pc:spChg chg="add mod">
          <ac:chgData name="Shane" userId="43b78a3d-0911-497f-b64b-ccfbac2288ad" providerId="ADAL" clId="{9B5B63E2-CA75-497A-86A2-29178876930C}" dt="2020-08-31T15:25:17.563" v="501" actId="1076"/>
          <ac:spMkLst>
            <pc:docMk/>
            <pc:sldMk cId="3727955539" sldId="264"/>
            <ac:spMk id="7" creationId="{5FD62473-FDAA-45B9-93DF-C8569D100E32}"/>
          </ac:spMkLst>
        </pc:spChg>
        <pc:spChg chg="add mod">
          <ac:chgData name="Shane" userId="43b78a3d-0911-497f-b64b-ccfbac2288ad" providerId="ADAL" clId="{9B5B63E2-CA75-497A-86A2-29178876930C}" dt="2020-08-31T15:25:11.850" v="500" actId="1076"/>
          <ac:spMkLst>
            <pc:docMk/>
            <pc:sldMk cId="3727955539" sldId="264"/>
            <ac:spMk id="8" creationId="{8FD527B1-BA98-4E81-8C60-8E046157B1B3}"/>
          </ac:spMkLst>
        </pc:spChg>
      </pc:sldChg>
      <pc:sldChg chg="addSp delSp modSp add modNotesTx">
        <pc:chgData name="Shane" userId="43b78a3d-0911-497f-b64b-ccfbac2288ad" providerId="ADAL" clId="{9B5B63E2-CA75-497A-86A2-29178876930C}" dt="2020-08-31T23:54:50.291" v="3835" actId="20577"/>
        <pc:sldMkLst>
          <pc:docMk/>
          <pc:sldMk cId="1183332554" sldId="265"/>
        </pc:sldMkLst>
        <pc:spChg chg="add">
          <ac:chgData name="Shane" userId="43b78a3d-0911-497f-b64b-ccfbac2288ad" providerId="ADAL" clId="{9B5B63E2-CA75-497A-86A2-29178876930C}" dt="2020-08-31T19:54:01.560" v="2678"/>
          <ac:spMkLst>
            <pc:docMk/>
            <pc:sldMk cId="1183332554" sldId="265"/>
            <ac:spMk id="2" creationId="{6255D9D7-2083-415D-A09B-73CFE960AA76}"/>
          </ac:spMkLst>
        </pc:spChg>
        <pc:spChg chg="add mod">
          <ac:chgData name="Shane" userId="43b78a3d-0911-497f-b64b-ccfbac2288ad" providerId="ADAL" clId="{9B5B63E2-CA75-497A-86A2-29178876930C}" dt="2020-08-31T19:54:29.939" v="2686" actId="403"/>
          <ac:spMkLst>
            <pc:docMk/>
            <pc:sldMk cId="1183332554" sldId="265"/>
            <ac:spMk id="3" creationId="{4E581479-5CC4-4327-A9BB-0C6D3E321458}"/>
          </ac:spMkLst>
        </pc:spChg>
        <pc:grpChg chg="add del mod">
          <ac:chgData name="Shane" userId="43b78a3d-0911-497f-b64b-ccfbac2288ad" providerId="ADAL" clId="{9B5B63E2-CA75-497A-86A2-29178876930C}" dt="2020-08-31T20:21:10.785" v="2796"/>
          <ac:grpSpMkLst>
            <pc:docMk/>
            <pc:sldMk cId="1183332554" sldId="265"/>
            <ac:grpSpMk id="5" creationId="{DE3D2169-DEB9-4A10-9F7B-6F26BC7D0D37}"/>
          </ac:grpSpMkLst>
        </pc:grpChg>
        <pc:grpChg chg="add del mod">
          <ac:chgData name="Shane" userId="43b78a3d-0911-497f-b64b-ccfbac2288ad" providerId="ADAL" clId="{9B5B63E2-CA75-497A-86A2-29178876930C}" dt="2020-08-31T23:27:09.263" v="3294"/>
          <ac:grpSpMkLst>
            <pc:docMk/>
            <pc:sldMk cId="1183332554" sldId="265"/>
            <ac:grpSpMk id="29" creationId="{172EE633-4432-4582-979B-B03B4FD44218}"/>
          </ac:grpSpMkLst>
        </pc:grpChg>
        <pc:picChg chg="add del mod">
          <ac:chgData name="Shane" userId="43b78a3d-0911-497f-b64b-ccfbac2288ad" providerId="ADAL" clId="{9B5B63E2-CA75-497A-86A2-29178876930C}" dt="2020-08-31T20:20:57.662" v="2786" actId="478"/>
          <ac:picMkLst>
            <pc:docMk/>
            <pc:sldMk cId="1183332554" sldId="265"/>
            <ac:picMk id="4" creationId="{5ACE190F-5559-4709-9314-5DFA0B3CD8A6}"/>
          </ac:picMkLst>
        </pc:picChg>
        <pc:picChg chg="add del mod">
          <ac:chgData name="Shane" userId="43b78a3d-0911-497f-b64b-ccfbac2288ad" providerId="ADAL" clId="{9B5B63E2-CA75-497A-86A2-29178876930C}" dt="2020-08-31T20:23:11.052" v="2817" actId="478"/>
          <ac:picMkLst>
            <pc:docMk/>
            <pc:sldMk cId="1183332554" sldId="265"/>
            <ac:picMk id="27" creationId="{87BAB83E-A34A-4146-9530-4623039F4A04}"/>
          </ac:picMkLst>
        </pc:picChg>
        <pc:picChg chg="add del mod">
          <ac:chgData name="Shane" userId="43b78a3d-0911-497f-b64b-ccfbac2288ad" providerId="ADAL" clId="{9B5B63E2-CA75-497A-86A2-29178876930C}" dt="2020-08-31T23:27:05.003" v="3290" actId="478"/>
          <ac:picMkLst>
            <pc:docMk/>
            <pc:sldMk cId="1183332554" sldId="265"/>
            <ac:picMk id="28" creationId="{F572741D-7D84-4DB4-B975-AEC9FE8CC047}"/>
          </ac:picMkLst>
        </pc:picChg>
        <pc:picChg chg="add mod">
          <ac:chgData name="Shane" userId="43b78a3d-0911-497f-b64b-ccfbac2288ad" providerId="ADAL" clId="{9B5B63E2-CA75-497A-86A2-29178876930C}" dt="2020-08-31T23:27:31.355" v="3300" actId="1076"/>
          <ac:picMkLst>
            <pc:docMk/>
            <pc:sldMk cId="1183332554" sldId="265"/>
            <ac:picMk id="60" creationId="{859A16E6-9B89-43B4-96AE-6972FACE95DE}"/>
          </ac:picMkLst>
        </pc:picChg>
      </pc:sldChg>
      <pc:sldChg chg="add del">
        <pc:chgData name="Shane" userId="43b78a3d-0911-497f-b64b-ccfbac2288ad" providerId="ADAL" clId="{9B5B63E2-CA75-497A-86A2-29178876930C}" dt="2020-08-31T19:48:43.861" v="2676" actId="2696"/>
        <pc:sldMkLst>
          <pc:docMk/>
          <pc:sldMk cId="1515804375" sldId="265"/>
        </pc:sldMkLst>
      </pc:sldChg>
      <pc:sldChg chg="addSp delSp modSp add del">
        <pc:chgData name="Shane" userId="43b78a3d-0911-497f-b64b-ccfbac2288ad" providerId="ADAL" clId="{9B5B63E2-CA75-497A-86A2-29178876930C}" dt="2020-08-31T23:31:34.133" v="3353" actId="2696"/>
        <pc:sldMkLst>
          <pc:docMk/>
          <pc:sldMk cId="1115728363" sldId="266"/>
        </pc:sldMkLst>
        <pc:spChg chg="add">
          <ac:chgData name="Shane" userId="43b78a3d-0911-497f-b64b-ccfbac2288ad" providerId="ADAL" clId="{9B5B63E2-CA75-497A-86A2-29178876930C}" dt="2020-08-31T19:54:50.546" v="2692"/>
          <ac:spMkLst>
            <pc:docMk/>
            <pc:sldMk cId="1115728363" sldId="266"/>
            <ac:spMk id="2" creationId="{97561FE1-A8E1-46AC-A7F4-36F419A36C4D}"/>
          </ac:spMkLst>
        </pc:spChg>
        <pc:spChg chg="add mod">
          <ac:chgData name="Shane" userId="43b78a3d-0911-497f-b64b-ccfbac2288ad" providerId="ADAL" clId="{9B5B63E2-CA75-497A-86A2-29178876930C}" dt="2020-08-31T19:55:26.271" v="2702" actId="1076"/>
          <ac:spMkLst>
            <pc:docMk/>
            <pc:sldMk cId="1115728363" sldId="266"/>
            <ac:spMk id="9" creationId="{07ABC8CA-02DC-4200-A09C-478FDCC8FE3F}"/>
          </ac:spMkLst>
        </pc:spChg>
        <pc:spChg chg="add mod">
          <ac:chgData name="Shane" userId="43b78a3d-0911-497f-b64b-ccfbac2288ad" providerId="ADAL" clId="{9B5B63E2-CA75-497A-86A2-29178876930C}" dt="2020-08-31T19:55:21.620" v="2700" actId="1076"/>
          <ac:spMkLst>
            <pc:docMk/>
            <pc:sldMk cId="1115728363" sldId="266"/>
            <ac:spMk id="10" creationId="{D9E86B0F-CACA-4CCD-A341-5B6F5373F7E6}"/>
          </ac:spMkLst>
        </pc:spChg>
        <pc:grpChg chg="add del mod">
          <ac:chgData name="Shane" userId="43b78a3d-0911-497f-b64b-ccfbac2288ad" providerId="ADAL" clId="{9B5B63E2-CA75-497A-86A2-29178876930C}" dt="2020-08-31T23:29:33.813" v="3327" actId="478"/>
          <ac:grpSpMkLst>
            <pc:docMk/>
            <pc:sldMk cId="1115728363" sldId="266"/>
            <ac:grpSpMk id="3" creationId="{4AA2B092-266D-40FA-AB3F-371339882A13}"/>
          </ac:grpSpMkLst>
        </pc:grpChg>
        <pc:grpChg chg="add del mod">
          <ac:chgData name="Shane" userId="43b78a3d-0911-497f-b64b-ccfbac2288ad" providerId="ADAL" clId="{9B5B63E2-CA75-497A-86A2-29178876930C}" dt="2020-08-31T23:29:34.457" v="3328" actId="478"/>
          <ac:grpSpMkLst>
            <pc:docMk/>
            <pc:sldMk cId="1115728363" sldId="266"/>
            <ac:grpSpMk id="6" creationId="{CC44430F-F863-432D-9C9D-FE6CAC28F9D5}"/>
          </ac:grpSpMkLst>
        </pc:grpChg>
        <pc:picChg chg="add">
          <ac:chgData name="Shane" userId="43b78a3d-0911-497f-b64b-ccfbac2288ad" providerId="ADAL" clId="{9B5B63E2-CA75-497A-86A2-29178876930C}" dt="2020-08-31T23:29:39.008" v="3329"/>
          <ac:picMkLst>
            <pc:docMk/>
            <pc:sldMk cId="1115728363" sldId="266"/>
            <ac:picMk id="11" creationId="{4A3F73C2-5230-4A18-A5D0-065CDF40686D}"/>
          </ac:picMkLst>
        </pc:picChg>
        <pc:picChg chg="add mod">
          <ac:chgData name="Shane" userId="43b78a3d-0911-497f-b64b-ccfbac2288ad" providerId="ADAL" clId="{9B5B63E2-CA75-497A-86A2-29178876930C}" dt="2020-08-31T23:29:43.621" v="3332" actId="1076"/>
          <ac:picMkLst>
            <pc:docMk/>
            <pc:sldMk cId="1115728363" sldId="266"/>
            <ac:picMk id="12" creationId="{43D80BCD-4578-4DBE-A801-F2A23A650333}"/>
          </ac:picMkLst>
        </pc:picChg>
      </pc:sldChg>
      <pc:sldChg chg="addSp delSp modSp add">
        <pc:chgData name="Shane" userId="43b78a3d-0911-497f-b64b-ccfbac2288ad" providerId="ADAL" clId="{9B5B63E2-CA75-497A-86A2-29178876930C}" dt="2020-09-01T02:16:33.064" v="3843" actId="1076"/>
        <pc:sldMkLst>
          <pc:docMk/>
          <pc:sldMk cId="772932832" sldId="267"/>
        </pc:sldMkLst>
        <pc:spChg chg="add mod">
          <ac:chgData name="Shane" userId="43b78a3d-0911-497f-b64b-ccfbac2288ad" providerId="ADAL" clId="{9B5B63E2-CA75-497A-86A2-29178876930C}" dt="2020-08-31T23:31:27.625" v="3350" actId="1076"/>
          <ac:spMkLst>
            <pc:docMk/>
            <pc:sldMk cId="772932832" sldId="267"/>
            <ac:spMk id="2" creationId="{80C03972-D0A8-4C93-9171-EACBBC024BF0}"/>
          </ac:spMkLst>
        </pc:spChg>
        <pc:spChg chg="add mod">
          <ac:chgData name="Shane" userId="43b78a3d-0911-497f-b64b-ccfbac2288ad" providerId="ADAL" clId="{9B5B63E2-CA75-497A-86A2-29178876930C}" dt="2020-08-31T23:32:22.600" v="3363" actId="12788"/>
          <ac:spMkLst>
            <pc:docMk/>
            <pc:sldMk cId="772932832" sldId="267"/>
            <ac:spMk id="3" creationId="{CFD9B921-7D71-4BF9-8953-2F4847B0594B}"/>
          </ac:spMkLst>
        </pc:spChg>
        <pc:spChg chg="add del mod ord">
          <ac:chgData name="Shane" userId="43b78a3d-0911-497f-b64b-ccfbac2288ad" providerId="ADAL" clId="{9B5B63E2-CA75-497A-86A2-29178876930C}" dt="2020-08-31T23:30:01.222" v="3335" actId="164"/>
          <ac:spMkLst>
            <pc:docMk/>
            <pc:sldMk cId="772932832" sldId="267"/>
            <ac:spMk id="5" creationId="{2D159521-1E73-443B-B38F-9FF931F18B8B}"/>
          </ac:spMkLst>
        </pc:spChg>
        <pc:spChg chg="add del">
          <ac:chgData name="Shane" userId="43b78a3d-0911-497f-b64b-ccfbac2288ad" providerId="ADAL" clId="{9B5B63E2-CA75-497A-86A2-29178876930C}" dt="2020-08-31T20:47:46.069" v="2832"/>
          <ac:spMkLst>
            <pc:docMk/>
            <pc:sldMk cId="772932832" sldId="267"/>
            <ac:spMk id="6" creationId="{F2C3CFEC-9368-4F4C-988A-4B0B8500B0D1}"/>
          </ac:spMkLst>
        </pc:spChg>
        <pc:spChg chg="add del">
          <ac:chgData name="Shane" userId="43b78a3d-0911-497f-b64b-ccfbac2288ad" providerId="ADAL" clId="{9B5B63E2-CA75-497A-86A2-29178876930C}" dt="2020-08-31T20:47:49.624" v="2834"/>
          <ac:spMkLst>
            <pc:docMk/>
            <pc:sldMk cId="772932832" sldId="267"/>
            <ac:spMk id="7" creationId="{0BBE398E-D1F3-4F82-AAAF-35685F204A5F}"/>
          </ac:spMkLst>
        </pc:spChg>
        <pc:spChg chg="add del">
          <ac:chgData name="Shane" userId="43b78a3d-0911-497f-b64b-ccfbac2288ad" providerId="ADAL" clId="{9B5B63E2-CA75-497A-86A2-29178876930C}" dt="2020-08-31T20:47:52.682" v="2836"/>
          <ac:spMkLst>
            <pc:docMk/>
            <pc:sldMk cId="772932832" sldId="267"/>
            <ac:spMk id="8" creationId="{68442887-5600-49BF-B408-4DF107D36250}"/>
          </ac:spMkLst>
        </pc:spChg>
        <pc:spChg chg="add mod">
          <ac:chgData name="Shane" userId="43b78a3d-0911-497f-b64b-ccfbac2288ad" providerId="ADAL" clId="{9B5B63E2-CA75-497A-86A2-29178876930C}" dt="2020-08-31T23:32:31.206" v="3365" actId="12788"/>
          <ac:spMkLst>
            <pc:docMk/>
            <pc:sldMk cId="772932832" sldId="267"/>
            <ac:spMk id="14" creationId="{480E621E-EEC7-46E0-A283-D7C9484FE742}"/>
          </ac:spMkLst>
        </pc:spChg>
        <pc:spChg chg="add del mod">
          <ac:chgData name="Shane" userId="43b78a3d-0911-497f-b64b-ccfbac2288ad" providerId="ADAL" clId="{9B5B63E2-CA75-497A-86A2-29178876930C}" dt="2020-08-31T22:35:07.915" v="3222" actId="478"/>
          <ac:spMkLst>
            <pc:docMk/>
            <pc:sldMk cId="772932832" sldId="267"/>
            <ac:spMk id="19" creationId="{31F27EBD-4347-4E6A-BB4F-9716C011D163}"/>
          </ac:spMkLst>
        </pc:spChg>
        <pc:spChg chg="add del mod">
          <ac:chgData name="Shane" userId="43b78a3d-0911-497f-b64b-ccfbac2288ad" providerId="ADAL" clId="{9B5B63E2-CA75-497A-86A2-29178876930C}" dt="2020-08-31T22:29:57.191" v="3185" actId="478"/>
          <ac:spMkLst>
            <pc:docMk/>
            <pc:sldMk cId="772932832" sldId="267"/>
            <ac:spMk id="20" creationId="{36D7BE50-3ED3-4D51-8F71-A9C01F46FA33}"/>
          </ac:spMkLst>
        </pc:spChg>
        <pc:spChg chg="add mod">
          <ac:chgData name="Shane" userId="43b78a3d-0911-497f-b64b-ccfbac2288ad" providerId="ADAL" clId="{9B5B63E2-CA75-497A-86A2-29178876930C}" dt="2020-08-31T23:30:12.783" v="3337" actId="164"/>
          <ac:spMkLst>
            <pc:docMk/>
            <pc:sldMk cId="772932832" sldId="267"/>
            <ac:spMk id="21" creationId="{E9CB6DB5-DBC6-4351-ACFE-06873BD497D4}"/>
          </ac:spMkLst>
        </pc:spChg>
        <pc:spChg chg="add mod">
          <ac:chgData name="Shane" userId="43b78a3d-0911-497f-b64b-ccfbac2288ad" providerId="ADAL" clId="{9B5B63E2-CA75-497A-86A2-29178876930C}" dt="2020-08-31T23:30:12.783" v="3337" actId="164"/>
          <ac:spMkLst>
            <pc:docMk/>
            <pc:sldMk cId="772932832" sldId="267"/>
            <ac:spMk id="22" creationId="{AA75DD7C-B2F8-4A5B-B0FA-A2AD01D1B269}"/>
          </ac:spMkLst>
        </pc:spChg>
        <pc:spChg chg="add mod">
          <ac:chgData name="Shane" userId="43b78a3d-0911-497f-b64b-ccfbac2288ad" providerId="ADAL" clId="{9B5B63E2-CA75-497A-86A2-29178876930C}" dt="2020-08-31T23:30:12.783" v="3337" actId="164"/>
          <ac:spMkLst>
            <pc:docMk/>
            <pc:sldMk cId="772932832" sldId="267"/>
            <ac:spMk id="23" creationId="{E581E152-B3D1-4FB8-B9BD-10A13D6B6D69}"/>
          </ac:spMkLst>
        </pc:spChg>
        <pc:spChg chg="add mod">
          <ac:chgData name="Shane" userId="43b78a3d-0911-497f-b64b-ccfbac2288ad" providerId="ADAL" clId="{9B5B63E2-CA75-497A-86A2-29178876930C}" dt="2020-08-31T23:30:01.222" v="3335" actId="164"/>
          <ac:spMkLst>
            <pc:docMk/>
            <pc:sldMk cId="772932832" sldId="267"/>
            <ac:spMk id="24" creationId="{1A63DBAD-2F48-4849-9AE1-A6D99B275E69}"/>
          </ac:spMkLst>
        </pc:spChg>
        <pc:spChg chg="add mod">
          <ac:chgData name="Shane" userId="43b78a3d-0911-497f-b64b-ccfbac2288ad" providerId="ADAL" clId="{9B5B63E2-CA75-497A-86A2-29178876930C}" dt="2020-08-31T23:30:01.222" v="3335" actId="164"/>
          <ac:spMkLst>
            <pc:docMk/>
            <pc:sldMk cId="772932832" sldId="267"/>
            <ac:spMk id="25" creationId="{5EE7739B-F622-4DCC-B9E1-E35889A85F6D}"/>
          </ac:spMkLst>
        </pc:spChg>
        <pc:spChg chg="add mod">
          <ac:chgData name="Shane" userId="43b78a3d-0911-497f-b64b-ccfbac2288ad" providerId="ADAL" clId="{9B5B63E2-CA75-497A-86A2-29178876930C}" dt="2020-08-31T23:32:22.600" v="3363" actId="12788"/>
          <ac:spMkLst>
            <pc:docMk/>
            <pc:sldMk cId="772932832" sldId="267"/>
            <ac:spMk id="28" creationId="{34B6FBAC-A243-4FD0-8305-892DC6F69AC3}"/>
          </ac:spMkLst>
        </pc:spChg>
        <pc:spChg chg="add mod">
          <ac:chgData name="Shane" userId="43b78a3d-0911-497f-b64b-ccfbac2288ad" providerId="ADAL" clId="{9B5B63E2-CA75-497A-86A2-29178876930C}" dt="2020-08-31T23:32:31.206" v="3365" actId="12788"/>
          <ac:spMkLst>
            <pc:docMk/>
            <pc:sldMk cId="772932832" sldId="267"/>
            <ac:spMk id="29" creationId="{14290F0C-DE8E-42FD-92CA-3FDF166CF790}"/>
          </ac:spMkLst>
        </pc:spChg>
        <pc:grpChg chg="add mod">
          <ac:chgData name="Shane" userId="43b78a3d-0911-497f-b64b-ccfbac2288ad" providerId="ADAL" clId="{9B5B63E2-CA75-497A-86A2-29178876930C}" dt="2020-08-31T23:32:39.779" v="3367" actId="554"/>
          <ac:grpSpMkLst>
            <pc:docMk/>
            <pc:sldMk cId="772932832" sldId="267"/>
            <ac:grpSpMk id="26" creationId="{3441B938-4777-4C63-8A1D-24AE452B0CF4}"/>
          </ac:grpSpMkLst>
        </pc:grpChg>
        <pc:grpChg chg="add mod">
          <ac:chgData name="Shane" userId="43b78a3d-0911-497f-b64b-ccfbac2288ad" providerId="ADAL" clId="{9B5B63E2-CA75-497A-86A2-29178876930C}" dt="2020-08-31T23:32:39.779" v="3367" actId="554"/>
          <ac:grpSpMkLst>
            <pc:docMk/>
            <pc:sldMk cId="772932832" sldId="267"/>
            <ac:grpSpMk id="27" creationId="{F28CB895-DA90-4F01-AE58-43F5C30D2268}"/>
          </ac:grpSpMkLst>
        </pc:grpChg>
        <pc:picChg chg="add del mod">
          <ac:chgData name="Shane" userId="43b78a3d-0911-497f-b64b-ccfbac2288ad" providerId="ADAL" clId="{9B5B63E2-CA75-497A-86A2-29178876930C}" dt="2020-08-31T20:49:42.770" v="2864" actId="478"/>
          <ac:picMkLst>
            <pc:docMk/>
            <pc:sldMk cId="772932832" sldId="267"/>
            <ac:picMk id="4" creationId="{CC819046-3C63-4334-8BF3-D9F26E86A053}"/>
          </ac:picMkLst>
        </pc:picChg>
        <pc:picChg chg="add del mod">
          <ac:chgData name="Shane" userId="43b78a3d-0911-497f-b64b-ccfbac2288ad" providerId="ADAL" clId="{9B5B63E2-CA75-497A-86A2-29178876930C}" dt="2020-08-31T21:16:56.623" v="2928" actId="478"/>
          <ac:picMkLst>
            <pc:docMk/>
            <pc:sldMk cId="772932832" sldId="267"/>
            <ac:picMk id="9" creationId="{09C93331-9F4A-4C97-B421-79BEF75C039A}"/>
          </ac:picMkLst>
        </pc:picChg>
        <pc:picChg chg="add del mod">
          <ac:chgData name="Shane" userId="43b78a3d-0911-497f-b64b-ccfbac2288ad" providerId="ADAL" clId="{9B5B63E2-CA75-497A-86A2-29178876930C}" dt="2020-08-31T22:11:06.861" v="3034" actId="478"/>
          <ac:picMkLst>
            <pc:docMk/>
            <pc:sldMk cId="772932832" sldId="267"/>
            <ac:picMk id="10" creationId="{300FE2B3-9873-44E1-B8D2-4BED8710927C}"/>
          </ac:picMkLst>
        </pc:picChg>
        <pc:picChg chg="add del mod">
          <ac:chgData name="Shane" userId="43b78a3d-0911-497f-b64b-ccfbac2288ad" providerId="ADAL" clId="{9B5B63E2-CA75-497A-86A2-29178876930C}" dt="2020-08-31T22:28:55.627" v="3162" actId="478"/>
          <ac:picMkLst>
            <pc:docMk/>
            <pc:sldMk cId="772932832" sldId="267"/>
            <ac:picMk id="12" creationId="{B864E920-44E5-4F6B-A0E8-C7D2758DD0F9}"/>
          </ac:picMkLst>
        </pc:picChg>
        <pc:picChg chg="add del mod">
          <ac:chgData name="Shane" userId="43b78a3d-0911-497f-b64b-ccfbac2288ad" providerId="ADAL" clId="{9B5B63E2-CA75-497A-86A2-29178876930C}" dt="2020-08-31T22:28:33.011" v="3154" actId="478"/>
          <ac:picMkLst>
            <pc:docMk/>
            <pc:sldMk cId="772932832" sldId="267"/>
            <ac:picMk id="13" creationId="{A8411BA6-0098-4AE7-80C1-02F7A066B875}"/>
          </ac:picMkLst>
        </pc:picChg>
        <pc:picChg chg="add mod">
          <ac:chgData name="Shane" userId="43b78a3d-0911-497f-b64b-ccfbac2288ad" providerId="ADAL" clId="{9B5B63E2-CA75-497A-86A2-29178876930C}" dt="2020-08-31T23:30:01.222" v="3335" actId="164"/>
          <ac:picMkLst>
            <pc:docMk/>
            <pc:sldMk cId="772932832" sldId="267"/>
            <ac:picMk id="16" creationId="{5745963E-2849-4E60-9310-819355CC2998}"/>
          </ac:picMkLst>
        </pc:picChg>
        <pc:picChg chg="add mod">
          <ac:chgData name="Shane" userId="43b78a3d-0911-497f-b64b-ccfbac2288ad" providerId="ADAL" clId="{9B5B63E2-CA75-497A-86A2-29178876930C}" dt="2020-08-31T23:30:12.783" v="3337" actId="164"/>
          <ac:picMkLst>
            <pc:docMk/>
            <pc:sldMk cId="772932832" sldId="267"/>
            <ac:picMk id="18" creationId="{B3799203-B44C-4290-BA57-663F5DFDF668}"/>
          </ac:picMkLst>
        </pc:picChg>
        <pc:picChg chg="add mod">
          <ac:chgData name="Shane" userId="43b78a3d-0911-497f-b64b-ccfbac2288ad" providerId="ADAL" clId="{9B5B63E2-CA75-497A-86A2-29178876930C}" dt="2020-09-01T02:16:33.064" v="3843" actId="1076"/>
          <ac:picMkLst>
            <pc:docMk/>
            <pc:sldMk cId="772932832" sldId="267"/>
            <ac:picMk id="30" creationId="{F107C3AB-CB1A-4576-880A-9244A958D30D}"/>
          </ac:picMkLst>
        </pc:picChg>
        <pc:picChg chg="add mod">
          <ac:chgData name="Shane" userId="43b78a3d-0911-497f-b64b-ccfbac2288ad" providerId="ADAL" clId="{9B5B63E2-CA75-497A-86A2-29178876930C}" dt="2020-09-01T02:16:27.740" v="3842" actId="1076"/>
          <ac:picMkLst>
            <pc:docMk/>
            <pc:sldMk cId="772932832" sldId="267"/>
            <ac:picMk id="31" creationId="{C196C70D-2B28-4009-85B7-A56DC1FDF2DF}"/>
          </ac:picMkLst>
        </pc:picChg>
      </pc:sldChg>
      <pc:sldChg chg="addSp modSp add">
        <pc:chgData name="Shane" userId="43b78a3d-0911-497f-b64b-ccfbac2288ad" providerId="ADAL" clId="{9B5B63E2-CA75-497A-86A2-29178876930C}" dt="2020-08-31T22:08:25.004" v="3019" actId="1076"/>
        <pc:sldMkLst>
          <pc:docMk/>
          <pc:sldMk cId="3399290697" sldId="268"/>
        </pc:sldMkLst>
        <pc:spChg chg="add mod">
          <ac:chgData name="Shane" userId="43b78a3d-0911-497f-b64b-ccfbac2288ad" providerId="ADAL" clId="{9B5B63E2-CA75-497A-86A2-29178876930C}" dt="2020-08-31T22:06:46.685" v="2998" actId="14100"/>
          <ac:spMkLst>
            <pc:docMk/>
            <pc:sldMk cId="3399290697" sldId="268"/>
            <ac:spMk id="2" creationId="{50C1C579-6A0E-4C62-8CAC-E5A6C3B86FD4}"/>
          </ac:spMkLst>
        </pc:spChg>
        <pc:spChg chg="add mod">
          <ac:chgData name="Shane" userId="43b78a3d-0911-497f-b64b-ccfbac2288ad" providerId="ADAL" clId="{9B5B63E2-CA75-497A-86A2-29178876930C}" dt="2020-08-31T22:06:16.798" v="2990" actId="1076"/>
          <ac:spMkLst>
            <pc:docMk/>
            <pc:sldMk cId="3399290697" sldId="268"/>
            <ac:spMk id="3" creationId="{98257D2D-9A32-480B-8F1C-9D93DCEDF59F}"/>
          </ac:spMkLst>
        </pc:spChg>
        <pc:spChg chg="add mod">
          <ac:chgData name="Shane" userId="43b78a3d-0911-497f-b64b-ccfbac2288ad" providerId="ADAL" clId="{9B5B63E2-CA75-497A-86A2-29178876930C}" dt="2020-08-31T22:07:45.381" v="3008" actId="20577"/>
          <ac:spMkLst>
            <pc:docMk/>
            <pc:sldMk cId="3399290697" sldId="268"/>
            <ac:spMk id="4" creationId="{F8EC6002-4AC9-4B33-8471-DEDAC1CAB67F}"/>
          </ac:spMkLst>
        </pc:spChg>
        <pc:picChg chg="add mod">
          <ac:chgData name="Shane" userId="43b78a3d-0911-497f-b64b-ccfbac2288ad" providerId="ADAL" clId="{9B5B63E2-CA75-497A-86A2-29178876930C}" dt="2020-08-31T22:08:13.861" v="3017" actId="14100"/>
          <ac:picMkLst>
            <pc:docMk/>
            <pc:sldMk cId="3399290697" sldId="268"/>
            <ac:picMk id="5" creationId="{F75C5380-5674-43AB-9F40-5F190DCDD389}"/>
          </ac:picMkLst>
        </pc:picChg>
        <pc:picChg chg="add mod">
          <ac:chgData name="Shane" userId="43b78a3d-0911-497f-b64b-ccfbac2288ad" providerId="ADAL" clId="{9B5B63E2-CA75-497A-86A2-29178876930C}" dt="2020-08-31T22:07:07.003" v="3006" actId="1076"/>
          <ac:picMkLst>
            <pc:docMk/>
            <pc:sldMk cId="3399290697" sldId="268"/>
            <ac:picMk id="6" creationId="{920029AC-CD47-48A4-BFA8-FA3EEBF908E4}"/>
          </ac:picMkLst>
        </pc:picChg>
        <pc:picChg chg="add mod">
          <ac:chgData name="Shane" userId="43b78a3d-0911-497f-b64b-ccfbac2288ad" providerId="ADAL" clId="{9B5B63E2-CA75-497A-86A2-29178876930C}" dt="2020-08-31T22:08:25.004" v="3019" actId="1076"/>
          <ac:picMkLst>
            <pc:docMk/>
            <pc:sldMk cId="3399290697" sldId="268"/>
            <ac:picMk id="7" creationId="{B5FBEEA2-C7A5-4FD8-B79A-933C6B11002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F293702-C107-411A-99E1-FF412C02B7A5}" type="datetimeFigureOut">
              <a:rPr lang="en-US" smtClean="0"/>
              <a:t>8/31/2020</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DF9F34B-ABC1-47EF-BE82-2A7661418BB9}" type="slidenum">
              <a:rPr lang="en-US" smtClean="0"/>
              <a:t>‹#›</a:t>
            </a:fld>
            <a:endParaRPr lang="en-US"/>
          </a:p>
        </p:txBody>
      </p:sp>
    </p:spTree>
    <p:extLst>
      <p:ext uri="{BB962C8B-B14F-4D97-AF65-F5344CB8AC3E}">
        <p14:creationId xmlns:p14="http://schemas.microsoft.com/office/powerpoint/2010/main" val="2432856084"/>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9F34B-ABC1-47EF-BE82-2A7661418BB9}" type="slidenum">
              <a:rPr lang="en-US" smtClean="0"/>
              <a:t>3</a:t>
            </a:fld>
            <a:endParaRPr lang="en-US"/>
          </a:p>
        </p:txBody>
      </p:sp>
    </p:spTree>
    <p:extLst>
      <p:ext uri="{BB962C8B-B14F-4D97-AF65-F5344CB8AC3E}">
        <p14:creationId xmlns:p14="http://schemas.microsoft.com/office/powerpoint/2010/main" val="158333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9F34B-ABC1-47EF-BE82-2A7661418BB9}" type="slidenum">
              <a:rPr lang="en-US" smtClean="0"/>
              <a:t>4</a:t>
            </a:fld>
            <a:endParaRPr lang="en-US"/>
          </a:p>
        </p:txBody>
      </p:sp>
    </p:spTree>
    <p:extLst>
      <p:ext uri="{BB962C8B-B14F-4D97-AF65-F5344CB8AC3E}">
        <p14:creationId xmlns:p14="http://schemas.microsoft.com/office/powerpoint/2010/main" val="270868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9F34B-ABC1-47EF-BE82-2A7661418BB9}" type="slidenum">
              <a:rPr lang="en-US" smtClean="0"/>
              <a:t>5</a:t>
            </a:fld>
            <a:endParaRPr lang="en-US"/>
          </a:p>
        </p:txBody>
      </p:sp>
    </p:spTree>
    <p:extLst>
      <p:ext uri="{BB962C8B-B14F-4D97-AF65-F5344CB8AC3E}">
        <p14:creationId xmlns:p14="http://schemas.microsoft.com/office/powerpoint/2010/main" val="1995189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F9F34B-ABC1-47EF-BE82-2A7661418BB9}" type="slidenum">
              <a:rPr lang="en-US" smtClean="0"/>
              <a:t>6</a:t>
            </a:fld>
            <a:endParaRPr lang="en-US"/>
          </a:p>
        </p:txBody>
      </p:sp>
    </p:spTree>
    <p:extLst>
      <p:ext uri="{BB962C8B-B14F-4D97-AF65-F5344CB8AC3E}">
        <p14:creationId xmlns:p14="http://schemas.microsoft.com/office/powerpoint/2010/main" val="351532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our results are indicating </a:t>
            </a:r>
            <a:endParaRPr lang="en-US" dirty="0"/>
          </a:p>
        </p:txBody>
      </p:sp>
      <p:sp>
        <p:nvSpPr>
          <p:cNvPr id="4" name="Slide Number Placeholder 3"/>
          <p:cNvSpPr>
            <a:spLocks noGrp="1"/>
          </p:cNvSpPr>
          <p:nvPr>
            <p:ph type="sldNum" sz="quarter" idx="5"/>
          </p:nvPr>
        </p:nvSpPr>
        <p:spPr/>
        <p:txBody>
          <a:bodyPr/>
          <a:lstStyle/>
          <a:p>
            <a:fld id="{BDF9F34B-ABC1-47EF-BE82-2A7661418BB9}" type="slidenum">
              <a:rPr lang="en-US" smtClean="0"/>
              <a:t>8</a:t>
            </a:fld>
            <a:endParaRPr lang="en-US"/>
          </a:p>
        </p:txBody>
      </p:sp>
    </p:spTree>
    <p:extLst>
      <p:ext uri="{BB962C8B-B14F-4D97-AF65-F5344CB8AC3E}">
        <p14:creationId xmlns:p14="http://schemas.microsoft.com/office/powerpoint/2010/main" val="1938079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5BC5-A424-4902-940F-8B055B6EC5A3}"/>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D3003FC7-2A61-406B-A30C-6B2CCA26E285}"/>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49E76C58-504A-412F-A095-4FE3048F843A}"/>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5" name="Footer Placeholder 4">
            <a:extLst>
              <a:ext uri="{FF2B5EF4-FFF2-40B4-BE49-F238E27FC236}">
                <a16:creationId xmlns:a16="http://schemas.microsoft.com/office/drawing/2014/main" id="{6DE32871-E2C1-4D63-800E-0D66D2DE9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75EC3-F3F2-4B95-BA2A-754234C5F870}"/>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1059889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0812-4CE8-4212-AC9A-28B9F0926B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C011B1-86F3-437C-85D2-EA0729D8AD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EEA82-DED0-4A40-BAE9-6D867323A016}"/>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5" name="Footer Placeholder 4">
            <a:extLst>
              <a:ext uri="{FF2B5EF4-FFF2-40B4-BE49-F238E27FC236}">
                <a16:creationId xmlns:a16="http://schemas.microsoft.com/office/drawing/2014/main" id="{4C9AA6F9-9F87-4397-AF36-FA03AD90F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735D9-503F-47F4-B0AC-CFC4F3FC9AAF}"/>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217225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68266A-CA08-4F53-BB52-3ECA59082183}"/>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1F50EE-DE44-4E4B-B3DE-44D8A14B9A0C}"/>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6E6C0-6033-4CEB-A1FE-5DEA9461325C}"/>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5" name="Footer Placeholder 4">
            <a:extLst>
              <a:ext uri="{FF2B5EF4-FFF2-40B4-BE49-F238E27FC236}">
                <a16:creationId xmlns:a16="http://schemas.microsoft.com/office/drawing/2014/main" id="{82B9927F-7297-4366-BC91-B9A862CBD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F9881-187D-47B6-92B3-C5BBBD07BDEA}"/>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157750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AD13-577D-4B10-BDC0-7BB2551038E7}"/>
              </a:ext>
            </a:extLst>
          </p:cNvPr>
          <p:cNvSpPr>
            <a:spLocks noGrp="1"/>
          </p:cNvSpPr>
          <p:nvPr>
            <p:ph type="title"/>
          </p:nvPr>
        </p:nvSpPr>
        <p:spPr>
          <a:xfrm>
            <a:off x="666205" y="1021083"/>
            <a:ext cx="37856160" cy="6362702"/>
          </a:xfrm>
        </p:spPr>
        <p:txBody>
          <a:bodyPr/>
          <a:lstStyle>
            <a:lvl1pPr>
              <a:defRPr>
                <a:solidFill>
                  <a:srgbClr val="13223D"/>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377809-B891-46D9-BD83-529D0385D9F0}"/>
              </a:ext>
            </a:extLst>
          </p:cNvPr>
          <p:cNvSpPr>
            <a:spLocks noGrp="1"/>
          </p:cNvSpPr>
          <p:nvPr>
            <p:ph idx="1"/>
          </p:nvPr>
        </p:nvSpPr>
        <p:spPr>
          <a:xfrm>
            <a:off x="666205" y="7422970"/>
            <a:ext cx="37856160" cy="20886422"/>
          </a:xfrm>
        </p:spPr>
        <p:txBody>
          <a:bodyPr/>
          <a:lstStyle>
            <a:lvl1pPr>
              <a:defRPr>
                <a:solidFill>
                  <a:srgbClr val="13223D"/>
                </a:solidFill>
                <a:latin typeface="Times New Roman" panose="02020603050405020304" pitchFamily="18" charset="0"/>
                <a:cs typeface="Times New Roman" panose="02020603050405020304" pitchFamily="18" charset="0"/>
              </a:defRPr>
            </a:lvl1pPr>
            <a:lvl2pPr>
              <a:defRPr>
                <a:solidFill>
                  <a:srgbClr val="13223D"/>
                </a:solidFill>
                <a:latin typeface="Times New Roman" panose="02020603050405020304" pitchFamily="18" charset="0"/>
                <a:cs typeface="Times New Roman" panose="02020603050405020304" pitchFamily="18" charset="0"/>
              </a:defRPr>
            </a:lvl2pPr>
            <a:lvl3pPr>
              <a:defRPr>
                <a:solidFill>
                  <a:srgbClr val="13223D"/>
                </a:solidFill>
                <a:latin typeface="Times New Roman" panose="02020603050405020304" pitchFamily="18" charset="0"/>
                <a:cs typeface="Times New Roman" panose="02020603050405020304" pitchFamily="18" charset="0"/>
              </a:defRPr>
            </a:lvl3pPr>
            <a:lvl4pPr>
              <a:defRPr>
                <a:solidFill>
                  <a:srgbClr val="13223D"/>
                </a:solidFill>
                <a:latin typeface="Times New Roman" panose="02020603050405020304" pitchFamily="18" charset="0"/>
                <a:cs typeface="Times New Roman" panose="02020603050405020304" pitchFamily="18" charset="0"/>
              </a:defRPr>
            </a:lvl4pPr>
            <a:lvl5pPr>
              <a:defRPr>
                <a:solidFill>
                  <a:srgbClr val="13223D"/>
                </a:solidFill>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DE3246D-3695-43E3-A699-4730F3ECFA54}"/>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5" name="Footer Placeholder 4">
            <a:extLst>
              <a:ext uri="{FF2B5EF4-FFF2-40B4-BE49-F238E27FC236}">
                <a16:creationId xmlns:a16="http://schemas.microsoft.com/office/drawing/2014/main" id="{7EFFE175-732A-4D0B-9DB5-E3BB12402E8E}"/>
              </a:ext>
            </a:extLst>
          </p:cNvPr>
          <p:cNvSpPr>
            <a:spLocks noGrp="1"/>
          </p:cNvSpPr>
          <p:nvPr>
            <p:ph type="ftr" sz="quarter" idx="11"/>
          </p:nvPr>
        </p:nvSpPr>
        <p:spPr>
          <a:xfrm>
            <a:off x="28098209" y="30510482"/>
            <a:ext cx="14813280" cy="1752600"/>
          </a:xfrm>
        </p:spPr>
        <p:txBody>
          <a:bodyPr/>
          <a:lstStyle/>
          <a:p>
            <a:endParaRPr lang="en-US"/>
          </a:p>
        </p:txBody>
      </p:sp>
      <p:sp>
        <p:nvSpPr>
          <p:cNvPr id="6" name="Slide Number Placeholder 5">
            <a:extLst>
              <a:ext uri="{FF2B5EF4-FFF2-40B4-BE49-F238E27FC236}">
                <a16:creationId xmlns:a16="http://schemas.microsoft.com/office/drawing/2014/main" id="{D3D249DF-B03D-4393-81E1-D6AA1E7D1282}"/>
              </a:ext>
            </a:extLst>
          </p:cNvPr>
          <p:cNvSpPr>
            <a:spLocks noGrp="1"/>
          </p:cNvSpPr>
          <p:nvPr>
            <p:ph type="sldNum" sz="quarter" idx="12"/>
          </p:nvPr>
        </p:nvSpPr>
        <p:spPr>
          <a:xfrm>
            <a:off x="17007840" y="30510482"/>
            <a:ext cx="9875520" cy="1752600"/>
          </a:xfrm>
        </p:spPr>
        <p:txBody>
          <a:bodyPr/>
          <a:lstStyle>
            <a:lvl1pPr algn="ctr">
              <a:defRPr>
                <a:solidFill>
                  <a:schemeClr val="accent3">
                    <a:lumMod val="75000"/>
                  </a:schemeClr>
                </a:solidFill>
                <a:latin typeface="Times New Roman" panose="02020603050405020304" pitchFamily="18" charset="0"/>
                <a:cs typeface="Times New Roman" panose="02020603050405020304" pitchFamily="18" charset="0"/>
              </a:defRPr>
            </a:lvl1pPr>
          </a:lstStyle>
          <a:p>
            <a:fld id="{8F68A4DA-A6A3-485B-AA71-EFDED9417403}" type="slidenum">
              <a:rPr lang="en-US" smtClean="0"/>
              <a:t>‹#›</a:t>
            </a:fld>
            <a:endParaRPr lang="en-US"/>
          </a:p>
        </p:txBody>
      </p:sp>
    </p:spTree>
    <p:extLst>
      <p:ext uri="{BB962C8B-B14F-4D97-AF65-F5344CB8AC3E}">
        <p14:creationId xmlns:p14="http://schemas.microsoft.com/office/powerpoint/2010/main" val="274000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03A6-E24C-4339-A12C-E46A8279BB20}"/>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F26C93E-F714-4A63-B605-CD46C677D9CA}"/>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D3DF2C-4A99-4B4F-837C-B79A7C41BDAE}"/>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5" name="Footer Placeholder 4">
            <a:extLst>
              <a:ext uri="{FF2B5EF4-FFF2-40B4-BE49-F238E27FC236}">
                <a16:creationId xmlns:a16="http://schemas.microsoft.com/office/drawing/2014/main" id="{DD10A004-1F60-4822-9B23-897A76703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B9603-9721-41AD-84E8-5DE10F49ABA4}"/>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1122935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FEEF-F811-46E6-B330-B8A54DF1C3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0655A6-0394-49FD-A403-C0A583DFFDED}"/>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B26FBE-368A-4BBE-A9D2-4F5A0DC07075}"/>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790DBD-23AF-4EA5-B745-941223425905}"/>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6" name="Footer Placeholder 5">
            <a:extLst>
              <a:ext uri="{FF2B5EF4-FFF2-40B4-BE49-F238E27FC236}">
                <a16:creationId xmlns:a16="http://schemas.microsoft.com/office/drawing/2014/main" id="{24165A13-4421-4190-AD82-5C4EC3418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D1A16F-45BF-409C-B121-E53C12BA26DC}"/>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340491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2BD7-F83C-4C9B-8A5D-A350131E7F43}"/>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006E90-4FFB-4963-A6AF-BA61B531D7FD}"/>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6856043F-5F1B-40F6-8E19-5F4A12E95237}"/>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E726FA-D955-401A-BE42-943F48F22E2D}"/>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5346E9FF-C1CA-454B-B3ED-573613076451}"/>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226AB9-CC96-4594-9B8C-E0925E892A0F}"/>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8" name="Footer Placeholder 7">
            <a:extLst>
              <a:ext uri="{FF2B5EF4-FFF2-40B4-BE49-F238E27FC236}">
                <a16:creationId xmlns:a16="http://schemas.microsoft.com/office/drawing/2014/main" id="{E2A56620-43FC-4976-839C-6E06C2652A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8B7769-BAC1-475E-A2F4-496497723E6F}"/>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273731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D3B5-B9AA-4B8E-9282-9FBB46355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AB329D-4C83-4693-98ED-79B0CC93E284}"/>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4" name="Footer Placeholder 3">
            <a:extLst>
              <a:ext uri="{FF2B5EF4-FFF2-40B4-BE49-F238E27FC236}">
                <a16:creationId xmlns:a16="http://schemas.microsoft.com/office/drawing/2014/main" id="{0CB5EE64-66BB-48CC-8411-C6FE836B6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9A93B-9B54-41E9-A099-536B0DF06465}"/>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322970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FB4D88-7885-4ADE-A33E-9656C0D38E46}"/>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3" name="Footer Placeholder 2">
            <a:extLst>
              <a:ext uri="{FF2B5EF4-FFF2-40B4-BE49-F238E27FC236}">
                <a16:creationId xmlns:a16="http://schemas.microsoft.com/office/drawing/2014/main" id="{06117055-6C4B-48D1-B2A2-780DD8696A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2891-2C7D-4C8D-B65A-DB9F3484E19D}"/>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24474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48E7-C470-459C-B9BC-F394FB10E24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CE4BFEEA-9BB7-48D9-A3B5-FD724CD707A9}"/>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6DDF94-EFED-47F8-A5BA-45D6F26D76C8}"/>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80DABCFC-FEF2-486B-A8F9-AEE98E80CF9D}"/>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6" name="Footer Placeholder 5">
            <a:extLst>
              <a:ext uri="{FF2B5EF4-FFF2-40B4-BE49-F238E27FC236}">
                <a16:creationId xmlns:a16="http://schemas.microsoft.com/office/drawing/2014/main" id="{1419DB3A-920F-45F3-853D-57A4E9418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C96B57-BE96-4154-84ED-79BBF2CD1546}"/>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301447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714-85AF-4E1C-A42E-E34D8127FEB1}"/>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00B8AF9-C67A-4E58-9EF1-7D147012DFC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p>
        </p:txBody>
      </p:sp>
      <p:sp>
        <p:nvSpPr>
          <p:cNvPr id="4" name="Text Placeholder 3">
            <a:extLst>
              <a:ext uri="{FF2B5EF4-FFF2-40B4-BE49-F238E27FC236}">
                <a16:creationId xmlns:a16="http://schemas.microsoft.com/office/drawing/2014/main" id="{AE6D73F7-481A-4A11-9E7C-6447134E501B}"/>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D89F2B1B-8F76-4335-A996-D20354DB7274}"/>
              </a:ext>
            </a:extLst>
          </p:cNvPr>
          <p:cNvSpPr>
            <a:spLocks noGrp="1"/>
          </p:cNvSpPr>
          <p:nvPr>
            <p:ph type="dt" sz="half" idx="10"/>
          </p:nvPr>
        </p:nvSpPr>
        <p:spPr/>
        <p:txBody>
          <a:bodyPr/>
          <a:lstStyle/>
          <a:p>
            <a:fld id="{D0B48F39-2A9B-4317-A584-C18F2FD596AF}" type="datetimeFigureOut">
              <a:rPr lang="en-US" smtClean="0"/>
              <a:t>8/31/2020</a:t>
            </a:fld>
            <a:endParaRPr lang="en-US"/>
          </a:p>
        </p:txBody>
      </p:sp>
      <p:sp>
        <p:nvSpPr>
          <p:cNvPr id="6" name="Footer Placeholder 5">
            <a:extLst>
              <a:ext uri="{FF2B5EF4-FFF2-40B4-BE49-F238E27FC236}">
                <a16:creationId xmlns:a16="http://schemas.microsoft.com/office/drawing/2014/main" id="{E59117F9-21D9-4CD0-8A5A-B7375229E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395D6-E5F1-4A37-B8C4-EF6514D44DB2}"/>
              </a:ext>
            </a:extLst>
          </p:cNvPr>
          <p:cNvSpPr>
            <a:spLocks noGrp="1"/>
          </p:cNvSpPr>
          <p:nvPr>
            <p:ph type="sldNum" sz="quarter" idx="12"/>
          </p:nvPr>
        </p:nvSpPr>
        <p:spPr/>
        <p:txBody>
          <a:bodyPr/>
          <a:lstStyle/>
          <a:p>
            <a:fld id="{8F68A4DA-A6A3-485B-AA71-EFDED9417403}" type="slidenum">
              <a:rPr lang="en-US" smtClean="0"/>
              <a:t>‹#›</a:t>
            </a:fld>
            <a:endParaRPr lang="en-US"/>
          </a:p>
        </p:txBody>
      </p:sp>
    </p:spTree>
    <p:extLst>
      <p:ext uri="{BB962C8B-B14F-4D97-AF65-F5344CB8AC3E}">
        <p14:creationId xmlns:p14="http://schemas.microsoft.com/office/powerpoint/2010/main" val="205112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FFB2F8-5CEB-40E5-8879-4F7CE35D38CC}"/>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F1F289-8DED-4CAC-B05E-02C8F03E11A7}"/>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17E8C-E072-44D6-A89B-24857300470D}"/>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D0B48F39-2A9B-4317-A584-C18F2FD596AF}" type="datetimeFigureOut">
              <a:rPr lang="en-US" smtClean="0"/>
              <a:t>8/31/2020</a:t>
            </a:fld>
            <a:endParaRPr lang="en-US"/>
          </a:p>
        </p:txBody>
      </p:sp>
      <p:sp>
        <p:nvSpPr>
          <p:cNvPr id="5" name="Footer Placeholder 4">
            <a:extLst>
              <a:ext uri="{FF2B5EF4-FFF2-40B4-BE49-F238E27FC236}">
                <a16:creationId xmlns:a16="http://schemas.microsoft.com/office/drawing/2014/main" id="{5765F721-E96C-4E38-9D13-90FD9C7B985F}"/>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5D989E-0183-417E-8BAE-AD56C3DA313D}"/>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8F68A4DA-A6A3-485B-AA71-EFDED9417403}" type="slidenum">
              <a:rPr lang="en-US" smtClean="0"/>
              <a:t>‹#›</a:t>
            </a:fld>
            <a:endParaRPr lang="en-US"/>
          </a:p>
        </p:txBody>
      </p:sp>
    </p:spTree>
    <p:extLst>
      <p:ext uri="{BB962C8B-B14F-4D97-AF65-F5344CB8AC3E}">
        <p14:creationId xmlns:p14="http://schemas.microsoft.com/office/powerpoint/2010/main" val="18564305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2B729A-F5A1-4803-92C1-45DAA32BD059}"/>
              </a:ext>
            </a:extLst>
          </p:cNvPr>
          <p:cNvSpPr/>
          <p:nvPr/>
        </p:nvSpPr>
        <p:spPr>
          <a:xfrm>
            <a:off x="643005" y="479846"/>
            <a:ext cx="42605185" cy="3022333"/>
          </a:xfrm>
          <a:prstGeom prst="rect">
            <a:avLst/>
          </a:prstGeom>
          <a:solidFill>
            <a:srgbClr val="FFFFFF">
              <a:alpha val="60000"/>
            </a:srgbClr>
          </a:solidFill>
          <a:ln>
            <a:solidFill>
              <a:srgbClr val="83A5AF"/>
            </a:solidFill>
          </a:ln>
          <a:scene3d>
            <a:camera prst="orthographicFront"/>
            <a:lightRig rig="threePt" dir="t"/>
          </a:scene3d>
          <a:sp3d>
            <a:bevelT w="190500" h="190500" prst="cross"/>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3FC4865-8521-4B7D-B1A2-FC5F5BB7F51E}"/>
              </a:ext>
            </a:extLst>
          </p:cNvPr>
          <p:cNvSpPr/>
          <p:nvPr/>
        </p:nvSpPr>
        <p:spPr>
          <a:xfrm>
            <a:off x="5257797" y="920234"/>
            <a:ext cx="33375600"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5400" b="1" cap="small" dirty="0">
                <a:solidFill>
                  <a:srgbClr val="001236"/>
                </a:solidFill>
                <a:latin typeface="Arial" panose="020B0604020202020204" pitchFamily="34" charset="0"/>
                <a:cs typeface="Arial" panose="020B0604020202020204" pitchFamily="34" charset="0"/>
              </a:rPr>
              <a:t>EEG- Derived Spectral Processing and the Development of Working Memory through Adolescence</a:t>
            </a:r>
          </a:p>
        </p:txBody>
      </p:sp>
      <p:sp>
        <p:nvSpPr>
          <p:cNvPr id="15" name="TextBox 14">
            <a:extLst>
              <a:ext uri="{FF2B5EF4-FFF2-40B4-BE49-F238E27FC236}">
                <a16:creationId xmlns:a16="http://schemas.microsoft.com/office/drawing/2014/main" id="{508E431F-2E9C-4241-A88F-AD21AC441713}"/>
              </a:ext>
            </a:extLst>
          </p:cNvPr>
          <p:cNvSpPr txBox="1"/>
          <p:nvPr/>
        </p:nvSpPr>
        <p:spPr>
          <a:xfrm>
            <a:off x="5018681" y="2016691"/>
            <a:ext cx="34061400" cy="1200329"/>
          </a:xfrm>
          <a:prstGeom prst="rect">
            <a:avLst/>
          </a:prstGeom>
          <a:noFill/>
        </p:spPr>
        <p:txBody>
          <a:bodyPr wrap="square" rtlCol="0">
            <a:spAutoFit/>
          </a:bodyPr>
          <a:lstStyle/>
          <a:p>
            <a:pPr algn="ctr"/>
            <a:r>
              <a:rPr lang="en-US" sz="4000" dirty="0">
                <a:solidFill>
                  <a:srgbClr val="001236"/>
                </a:solidFill>
                <a:latin typeface="Arial" panose="020B0604020202020204" pitchFamily="34" charset="0"/>
                <a:cs typeface="Arial" panose="020B0604020202020204" pitchFamily="34" charset="0"/>
              </a:rPr>
              <a:t>Shane McKeon</a:t>
            </a:r>
            <a:r>
              <a:rPr lang="en-US" sz="4000" baseline="30000" dirty="0">
                <a:solidFill>
                  <a:srgbClr val="001236"/>
                </a:solidFill>
                <a:latin typeface="Arial" panose="020B0604020202020204" pitchFamily="34" charset="0"/>
                <a:cs typeface="Arial" panose="020B0604020202020204" pitchFamily="34" charset="0"/>
              </a:rPr>
              <a:t>1,2</a:t>
            </a:r>
            <a:r>
              <a:rPr lang="en-US" sz="4000" dirty="0">
                <a:solidFill>
                  <a:srgbClr val="001236"/>
                </a:solidFill>
                <a:latin typeface="Arial" panose="020B0604020202020204" pitchFamily="34" charset="0"/>
                <a:cs typeface="Arial" panose="020B0604020202020204" pitchFamily="34" charset="0"/>
              </a:rPr>
              <a:t>, Finnegan Calabro</a:t>
            </a:r>
            <a:r>
              <a:rPr lang="en-US" sz="4000" baseline="30000" dirty="0">
                <a:solidFill>
                  <a:srgbClr val="001236"/>
                </a:solidFill>
                <a:latin typeface="Arial" panose="020B0604020202020204" pitchFamily="34" charset="0"/>
                <a:cs typeface="Arial" panose="020B0604020202020204" pitchFamily="34" charset="0"/>
              </a:rPr>
              <a:t>1,2,3</a:t>
            </a:r>
            <a:r>
              <a:rPr lang="en-US" sz="4000" dirty="0">
                <a:solidFill>
                  <a:srgbClr val="001236"/>
                </a:solidFill>
                <a:latin typeface="Arial" panose="020B0604020202020204" pitchFamily="34" charset="0"/>
                <a:cs typeface="Arial" panose="020B0604020202020204" pitchFamily="34" charset="0"/>
              </a:rPr>
              <a:t>, Beatriz Luna</a:t>
            </a:r>
            <a:r>
              <a:rPr lang="en-US" sz="4000" baseline="30000" dirty="0">
                <a:solidFill>
                  <a:srgbClr val="001236"/>
                </a:solidFill>
                <a:latin typeface="Arial" panose="020B0604020202020204" pitchFamily="34" charset="0"/>
                <a:cs typeface="Arial" panose="020B0604020202020204" pitchFamily="34" charset="0"/>
              </a:rPr>
              <a:t>2,3</a:t>
            </a:r>
            <a:r>
              <a:rPr lang="en-US" sz="4000" dirty="0">
                <a:solidFill>
                  <a:srgbClr val="001236"/>
                </a:solidFill>
                <a:latin typeface="Arial" panose="020B0604020202020204" pitchFamily="34" charset="0"/>
                <a:cs typeface="Arial" panose="020B0604020202020204" pitchFamily="34" charset="0"/>
              </a:rPr>
              <a:t> </a:t>
            </a:r>
          </a:p>
          <a:p>
            <a:pPr algn="ctr"/>
            <a:r>
              <a:rPr lang="en-US" sz="3200" baseline="30000" dirty="0">
                <a:solidFill>
                  <a:srgbClr val="001236"/>
                </a:solidFill>
                <a:latin typeface="Arial" panose="020B0604020202020204" pitchFamily="34" charset="0"/>
                <a:cs typeface="Arial" panose="020B0604020202020204" pitchFamily="34" charset="0"/>
              </a:rPr>
              <a:t>1</a:t>
            </a:r>
            <a:r>
              <a:rPr lang="en-US" sz="3200" dirty="0">
                <a:solidFill>
                  <a:srgbClr val="001236"/>
                </a:solidFill>
                <a:latin typeface="Arial" panose="020B0604020202020204" pitchFamily="34" charset="0"/>
                <a:cs typeface="Arial" panose="020B0604020202020204" pitchFamily="34" charset="0"/>
              </a:rPr>
              <a:t>Department of Bioengineering, </a:t>
            </a:r>
            <a:r>
              <a:rPr lang="en-US" sz="3200" baseline="30000" dirty="0">
                <a:solidFill>
                  <a:srgbClr val="001236"/>
                </a:solidFill>
                <a:latin typeface="Arial" panose="020B0604020202020204" pitchFamily="34" charset="0"/>
                <a:cs typeface="Arial" panose="020B0604020202020204" pitchFamily="34" charset="0"/>
              </a:rPr>
              <a:t>2</a:t>
            </a:r>
            <a:r>
              <a:rPr lang="en-US" sz="3200" dirty="0">
                <a:solidFill>
                  <a:srgbClr val="001236"/>
                </a:solidFill>
                <a:latin typeface="Arial" panose="020B0604020202020204" pitchFamily="34" charset="0"/>
                <a:cs typeface="Arial" panose="020B0604020202020204" pitchFamily="34" charset="0"/>
              </a:rPr>
              <a:t>The Center for the Neural Basis of Cognition, </a:t>
            </a:r>
            <a:r>
              <a:rPr lang="en-US" sz="3200" baseline="30000" dirty="0">
                <a:solidFill>
                  <a:srgbClr val="001236"/>
                </a:solidFill>
                <a:latin typeface="Arial" panose="020B0604020202020204" pitchFamily="34" charset="0"/>
                <a:cs typeface="Arial" panose="020B0604020202020204" pitchFamily="34" charset="0"/>
              </a:rPr>
              <a:t>3</a:t>
            </a:r>
            <a:r>
              <a:rPr lang="en-US" sz="3200" dirty="0">
                <a:solidFill>
                  <a:srgbClr val="001236"/>
                </a:solidFill>
                <a:latin typeface="Arial" panose="020B0604020202020204" pitchFamily="34" charset="0"/>
                <a:cs typeface="Arial" panose="020B0604020202020204" pitchFamily="34" charset="0"/>
              </a:rPr>
              <a:t>Department of Psychiatry, University of Pittsburgh, Pittsburgh, Pennsylvania, USA.</a:t>
            </a:r>
          </a:p>
        </p:txBody>
      </p:sp>
      <p:sp>
        <p:nvSpPr>
          <p:cNvPr id="34" name="Rectangle 33">
            <a:extLst>
              <a:ext uri="{FF2B5EF4-FFF2-40B4-BE49-F238E27FC236}">
                <a16:creationId xmlns:a16="http://schemas.microsoft.com/office/drawing/2014/main" id="{5A904738-5D0E-47AA-A024-92910B34E7AA}"/>
              </a:ext>
            </a:extLst>
          </p:cNvPr>
          <p:cNvSpPr/>
          <p:nvPr/>
        </p:nvSpPr>
        <p:spPr>
          <a:xfrm>
            <a:off x="17286814" y="22804783"/>
            <a:ext cx="25961377" cy="963377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AC5DD3E-92A5-408B-856F-75702DF83C19}"/>
              </a:ext>
            </a:extLst>
          </p:cNvPr>
          <p:cNvSpPr txBox="1"/>
          <p:nvPr/>
        </p:nvSpPr>
        <p:spPr>
          <a:xfrm>
            <a:off x="32827822" y="30862874"/>
            <a:ext cx="10148978" cy="1477328"/>
          </a:xfrm>
          <a:prstGeom prst="rect">
            <a:avLst/>
          </a:prstGeom>
          <a:noFill/>
        </p:spPr>
        <p:txBody>
          <a:bodyPr wrap="square" rtlCol="0">
            <a:spAutoFit/>
          </a:bodyPr>
          <a:lstStyle/>
          <a:p>
            <a:r>
              <a:rPr lang="en-US" sz="1000" dirty="0">
                <a:solidFill>
                  <a:srgbClr val="001746"/>
                </a:solidFill>
                <a:latin typeface="Arial" panose="020B0604020202020204" pitchFamily="34" charset="0"/>
                <a:cs typeface="Arial" panose="020B0604020202020204" pitchFamily="34" charset="0"/>
              </a:rPr>
              <a:t>1. Luna, B., Marek, S., Larsen, B., </a:t>
            </a:r>
            <a:r>
              <a:rPr lang="en-US" sz="1000" dirty="0" err="1">
                <a:solidFill>
                  <a:srgbClr val="001746"/>
                </a:solidFill>
                <a:latin typeface="Arial" panose="020B0604020202020204" pitchFamily="34" charset="0"/>
                <a:cs typeface="Arial" panose="020B0604020202020204" pitchFamily="34" charset="0"/>
              </a:rPr>
              <a:t>Tervo-Clemmens</a:t>
            </a:r>
            <a:r>
              <a:rPr lang="en-US" sz="1000" dirty="0">
                <a:solidFill>
                  <a:srgbClr val="001746"/>
                </a:solidFill>
                <a:latin typeface="Arial" panose="020B0604020202020204" pitchFamily="34" charset="0"/>
                <a:cs typeface="Arial" panose="020B0604020202020204" pitchFamily="34" charset="0"/>
              </a:rPr>
              <a:t>, B. &amp; Chahal, R. An Integrative Model of the Maturation of Cognitive Control. </a:t>
            </a:r>
            <a:r>
              <a:rPr lang="en-US" sz="1000" i="1" dirty="0" err="1">
                <a:solidFill>
                  <a:srgbClr val="001746"/>
                </a:solidFill>
                <a:latin typeface="Arial" panose="020B0604020202020204" pitchFamily="34" charset="0"/>
                <a:cs typeface="Arial" panose="020B0604020202020204" pitchFamily="34" charset="0"/>
              </a:rPr>
              <a:t>Annu</a:t>
            </a:r>
            <a:r>
              <a:rPr lang="en-US" sz="1000" i="1" dirty="0">
                <a:solidFill>
                  <a:srgbClr val="001746"/>
                </a:solidFill>
                <a:latin typeface="Arial" panose="020B0604020202020204" pitchFamily="34" charset="0"/>
                <a:cs typeface="Arial" panose="020B0604020202020204" pitchFamily="34" charset="0"/>
              </a:rPr>
              <a:t>. Rev. </a:t>
            </a:r>
            <a:r>
              <a:rPr lang="en-US" sz="1000" i="1" dirty="0" err="1">
                <a:solidFill>
                  <a:srgbClr val="001746"/>
                </a:solidFill>
                <a:latin typeface="Arial" panose="020B0604020202020204" pitchFamily="34" charset="0"/>
                <a:cs typeface="Arial" panose="020B0604020202020204" pitchFamily="34" charset="0"/>
              </a:rPr>
              <a:t>Neurosci</a:t>
            </a:r>
            <a:r>
              <a:rPr lang="en-US" sz="1000" i="1" dirty="0">
                <a:solidFill>
                  <a:srgbClr val="001746"/>
                </a:solidFill>
                <a:latin typeface="Arial" panose="020B0604020202020204" pitchFamily="34" charset="0"/>
                <a:cs typeface="Arial" panose="020B0604020202020204" pitchFamily="34" charset="0"/>
              </a:rPr>
              <a:t>.</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38</a:t>
            </a:r>
            <a:r>
              <a:rPr lang="en-US" sz="1000" dirty="0">
                <a:solidFill>
                  <a:srgbClr val="001746"/>
                </a:solidFill>
                <a:latin typeface="Arial" panose="020B0604020202020204" pitchFamily="34" charset="0"/>
                <a:cs typeface="Arial" panose="020B0604020202020204" pitchFamily="34" charset="0"/>
              </a:rPr>
              <a:t>, 151–170 (2015).</a:t>
            </a:r>
          </a:p>
          <a:p>
            <a:r>
              <a:rPr lang="en-US" sz="1000" dirty="0">
                <a:solidFill>
                  <a:srgbClr val="001746"/>
                </a:solidFill>
                <a:latin typeface="Arial" panose="020B0604020202020204" pitchFamily="34" charset="0"/>
                <a:cs typeface="Arial" panose="020B0604020202020204" pitchFamily="34" charset="0"/>
              </a:rPr>
              <a:t>2 Lebel, C., Walker, L., </a:t>
            </a:r>
            <a:r>
              <a:rPr lang="en-US" sz="1000" dirty="0" err="1">
                <a:solidFill>
                  <a:srgbClr val="001746"/>
                </a:solidFill>
                <a:latin typeface="Arial" panose="020B0604020202020204" pitchFamily="34" charset="0"/>
                <a:cs typeface="Arial" panose="020B0604020202020204" pitchFamily="34" charset="0"/>
              </a:rPr>
              <a:t>Leemans</a:t>
            </a:r>
            <a:r>
              <a:rPr lang="en-US" sz="1000" dirty="0">
                <a:solidFill>
                  <a:srgbClr val="001746"/>
                </a:solidFill>
                <a:latin typeface="Arial" panose="020B0604020202020204" pitchFamily="34" charset="0"/>
                <a:cs typeface="Arial" panose="020B0604020202020204" pitchFamily="34" charset="0"/>
              </a:rPr>
              <a:t>, A., Phillips, L. &amp; Beaulieu, C. Microstructural maturation of the human brain from childhood to adulthood. </a:t>
            </a:r>
            <a:r>
              <a:rPr lang="en-US" sz="1000" i="1" dirty="0" err="1">
                <a:solidFill>
                  <a:srgbClr val="001746"/>
                </a:solidFill>
                <a:latin typeface="Arial" panose="020B0604020202020204" pitchFamily="34" charset="0"/>
                <a:cs typeface="Arial" panose="020B0604020202020204" pitchFamily="34" charset="0"/>
              </a:rPr>
              <a:t>NeuroImage</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40</a:t>
            </a:r>
            <a:r>
              <a:rPr lang="en-US" sz="1000" dirty="0">
                <a:solidFill>
                  <a:srgbClr val="001746"/>
                </a:solidFill>
                <a:latin typeface="Arial" panose="020B0604020202020204" pitchFamily="34" charset="0"/>
                <a:cs typeface="Arial" panose="020B0604020202020204" pitchFamily="34" charset="0"/>
              </a:rPr>
              <a:t>, 1044–1055 (2008).</a:t>
            </a:r>
          </a:p>
          <a:p>
            <a:r>
              <a:rPr lang="en-US" sz="1000" dirty="0">
                <a:solidFill>
                  <a:srgbClr val="001746"/>
                </a:solidFill>
                <a:latin typeface="Arial" panose="020B0604020202020204" pitchFamily="34" charset="0"/>
                <a:cs typeface="Arial" panose="020B0604020202020204" pitchFamily="34" charset="0"/>
              </a:rPr>
              <a:t>3. Simmonds, D. J., </a:t>
            </a:r>
            <a:r>
              <a:rPr lang="en-US" sz="1000" dirty="0" err="1">
                <a:solidFill>
                  <a:srgbClr val="001746"/>
                </a:solidFill>
                <a:latin typeface="Arial" panose="020B0604020202020204" pitchFamily="34" charset="0"/>
                <a:cs typeface="Arial" panose="020B0604020202020204" pitchFamily="34" charset="0"/>
              </a:rPr>
              <a:t>Hallquist</a:t>
            </a:r>
            <a:r>
              <a:rPr lang="en-US" sz="1000" dirty="0">
                <a:solidFill>
                  <a:srgbClr val="001746"/>
                </a:solidFill>
                <a:latin typeface="Arial" panose="020B0604020202020204" pitchFamily="34" charset="0"/>
                <a:cs typeface="Arial" panose="020B0604020202020204" pitchFamily="34" charset="0"/>
              </a:rPr>
              <a:t>, M. N., </a:t>
            </a:r>
            <a:r>
              <a:rPr lang="en-US" sz="1000" dirty="0" err="1">
                <a:solidFill>
                  <a:srgbClr val="001746"/>
                </a:solidFill>
                <a:latin typeface="Arial" panose="020B0604020202020204" pitchFamily="34" charset="0"/>
                <a:cs typeface="Arial" panose="020B0604020202020204" pitchFamily="34" charset="0"/>
              </a:rPr>
              <a:t>Asato</a:t>
            </a:r>
            <a:r>
              <a:rPr lang="en-US" sz="1000" dirty="0">
                <a:solidFill>
                  <a:srgbClr val="001746"/>
                </a:solidFill>
                <a:latin typeface="Arial" panose="020B0604020202020204" pitchFamily="34" charset="0"/>
                <a:cs typeface="Arial" panose="020B0604020202020204" pitchFamily="34" charset="0"/>
              </a:rPr>
              <a:t>, M. &amp; Luna, B. Developmental stages and sex differences of white matter and behavioral development through adolescence: a longitudinal diffusion tensor imaging (DTI) study. </a:t>
            </a:r>
            <a:r>
              <a:rPr lang="en-US" sz="1000" i="1" dirty="0" err="1">
                <a:solidFill>
                  <a:srgbClr val="001746"/>
                </a:solidFill>
                <a:latin typeface="Arial" panose="020B0604020202020204" pitchFamily="34" charset="0"/>
                <a:cs typeface="Arial" panose="020B0604020202020204" pitchFamily="34" charset="0"/>
              </a:rPr>
              <a:t>NeuroImage</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92</a:t>
            </a:r>
            <a:r>
              <a:rPr lang="en-US" sz="1000" dirty="0">
                <a:solidFill>
                  <a:srgbClr val="001746"/>
                </a:solidFill>
                <a:latin typeface="Arial" panose="020B0604020202020204" pitchFamily="34" charset="0"/>
                <a:cs typeface="Arial" panose="020B0604020202020204" pitchFamily="34" charset="0"/>
              </a:rPr>
              <a:t>, 356–368 (2014).</a:t>
            </a:r>
          </a:p>
          <a:p>
            <a:r>
              <a:rPr lang="en-US" sz="1000" dirty="0">
                <a:solidFill>
                  <a:srgbClr val="001746"/>
                </a:solidFill>
                <a:latin typeface="Arial" panose="020B0604020202020204" pitchFamily="34" charset="0"/>
                <a:cs typeface="Arial" panose="020B0604020202020204" pitchFamily="34" charset="0"/>
              </a:rPr>
              <a:t>4. </a:t>
            </a:r>
            <a:r>
              <a:rPr lang="en-US" sz="1000" dirty="0" err="1">
                <a:solidFill>
                  <a:srgbClr val="001746"/>
                </a:solidFill>
                <a:latin typeface="Arial" panose="020B0604020202020204" pitchFamily="34" charset="0"/>
                <a:cs typeface="Arial" panose="020B0604020202020204" pitchFamily="34" charset="0"/>
              </a:rPr>
              <a:t>Silveri</a:t>
            </a:r>
            <a:r>
              <a:rPr lang="en-US" sz="1000" dirty="0">
                <a:solidFill>
                  <a:srgbClr val="001746"/>
                </a:solidFill>
                <a:latin typeface="Arial" panose="020B0604020202020204" pitchFamily="34" charset="0"/>
                <a:cs typeface="Arial" panose="020B0604020202020204" pitchFamily="34" charset="0"/>
              </a:rPr>
              <a:t>, M. M. </a:t>
            </a:r>
            <a:r>
              <a:rPr lang="en-US" sz="1000" i="1" dirty="0">
                <a:solidFill>
                  <a:srgbClr val="001746"/>
                </a:solidFill>
                <a:latin typeface="Arial" panose="020B0604020202020204" pitchFamily="34" charset="0"/>
                <a:cs typeface="Arial" panose="020B0604020202020204" pitchFamily="34" charset="0"/>
              </a:rPr>
              <a:t>et al.</a:t>
            </a:r>
            <a:r>
              <a:rPr lang="en-US" sz="1000" dirty="0">
                <a:solidFill>
                  <a:srgbClr val="001746"/>
                </a:solidFill>
                <a:latin typeface="Arial" panose="020B0604020202020204" pitchFamily="34" charset="0"/>
                <a:cs typeface="Arial" panose="020B0604020202020204" pitchFamily="34" charset="0"/>
              </a:rPr>
              <a:t> Frontal Lobe γ-Aminobutyric Acid Levels During Adolescence: Associations with Impulsivity and Response Inhibition. </a:t>
            </a:r>
            <a:r>
              <a:rPr lang="en-US" sz="1000" i="1" dirty="0">
                <a:solidFill>
                  <a:srgbClr val="001746"/>
                </a:solidFill>
                <a:latin typeface="Arial" panose="020B0604020202020204" pitchFamily="34" charset="0"/>
                <a:cs typeface="Arial" panose="020B0604020202020204" pitchFamily="34" charset="0"/>
              </a:rPr>
              <a:t>Biol. Psychiatry</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74</a:t>
            </a:r>
            <a:r>
              <a:rPr lang="en-US" sz="1000" dirty="0">
                <a:solidFill>
                  <a:srgbClr val="001746"/>
                </a:solidFill>
                <a:latin typeface="Arial" panose="020B0604020202020204" pitchFamily="34" charset="0"/>
                <a:cs typeface="Arial" panose="020B0604020202020204" pitchFamily="34" charset="0"/>
              </a:rPr>
              <a:t>, 296–304 (2013).</a:t>
            </a:r>
          </a:p>
          <a:p>
            <a:r>
              <a:rPr lang="en-US" sz="1000" dirty="0">
                <a:solidFill>
                  <a:srgbClr val="001746"/>
                </a:solidFill>
                <a:latin typeface="Arial" panose="020B0604020202020204" pitchFamily="34" charset="0"/>
                <a:cs typeface="Arial" panose="020B0604020202020204" pitchFamily="34" charset="0"/>
              </a:rPr>
              <a:t>5. Tierney, A., Strait, D. L., O’Connell, S. &amp; Kraus, N. Developmental changes in resting gamma power from age three to adulthood. </a:t>
            </a:r>
            <a:r>
              <a:rPr lang="en-US" sz="1000" i="1" dirty="0">
                <a:solidFill>
                  <a:srgbClr val="001746"/>
                </a:solidFill>
                <a:latin typeface="Arial" panose="020B0604020202020204" pitchFamily="34" charset="0"/>
                <a:cs typeface="Arial" panose="020B0604020202020204" pitchFamily="34" charset="0"/>
              </a:rPr>
              <a:t>Clin. </a:t>
            </a:r>
            <a:r>
              <a:rPr lang="en-US" sz="1000" i="1" dirty="0" err="1">
                <a:solidFill>
                  <a:srgbClr val="001746"/>
                </a:solidFill>
                <a:latin typeface="Arial" panose="020B0604020202020204" pitchFamily="34" charset="0"/>
                <a:cs typeface="Arial" panose="020B0604020202020204" pitchFamily="34" charset="0"/>
              </a:rPr>
              <a:t>Neurophysiol</a:t>
            </a:r>
            <a:r>
              <a:rPr lang="en-US" sz="1000" i="1" dirty="0">
                <a:solidFill>
                  <a:srgbClr val="001746"/>
                </a:solidFill>
                <a:latin typeface="Arial" panose="020B0604020202020204" pitchFamily="34" charset="0"/>
                <a:cs typeface="Arial" panose="020B0604020202020204" pitchFamily="34" charset="0"/>
              </a:rPr>
              <a:t>.</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124</a:t>
            </a:r>
            <a:r>
              <a:rPr lang="en-US" sz="1000" dirty="0">
                <a:solidFill>
                  <a:srgbClr val="001746"/>
                </a:solidFill>
                <a:latin typeface="Arial" panose="020B0604020202020204" pitchFamily="34" charset="0"/>
                <a:cs typeface="Arial" panose="020B0604020202020204" pitchFamily="34" charset="0"/>
              </a:rPr>
              <a:t>, 1040–1042 (2013).</a:t>
            </a:r>
          </a:p>
          <a:p>
            <a:r>
              <a:rPr lang="en-US" sz="1000" dirty="0">
                <a:solidFill>
                  <a:srgbClr val="001746"/>
                </a:solidFill>
                <a:latin typeface="Arial" panose="020B0604020202020204" pitchFamily="34" charset="0"/>
                <a:cs typeface="Arial" panose="020B0604020202020204" pitchFamily="34" charset="0"/>
              </a:rPr>
              <a:t>6. </a:t>
            </a:r>
            <a:r>
              <a:rPr lang="en-US" sz="1000" dirty="0" err="1">
                <a:solidFill>
                  <a:srgbClr val="001746"/>
                </a:solidFill>
                <a:latin typeface="Arial" panose="020B0604020202020204" pitchFamily="34" charset="0"/>
                <a:cs typeface="Arial" panose="020B0604020202020204" pitchFamily="34" charset="0"/>
              </a:rPr>
              <a:t>Whitford</a:t>
            </a:r>
            <a:r>
              <a:rPr lang="en-US" sz="1000" dirty="0">
                <a:solidFill>
                  <a:srgbClr val="001746"/>
                </a:solidFill>
                <a:latin typeface="Arial" panose="020B0604020202020204" pitchFamily="34" charset="0"/>
                <a:cs typeface="Arial" panose="020B0604020202020204" pitchFamily="34" charset="0"/>
              </a:rPr>
              <a:t>, T. J. </a:t>
            </a:r>
            <a:r>
              <a:rPr lang="en-US" sz="1000" i="1" dirty="0">
                <a:solidFill>
                  <a:srgbClr val="001746"/>
                </a:solidFill>
                <a:latin typeface="Arial" panose="020B0604020202020204" pitchFamily="34" charset="0"/>
                <a:cs typeface="Arial" panose="020B0604020202020204" pitchFamily="34" charset="0"/>
              </a:rPr>
              <a:t>et al.</a:t>
            </a:r>
            <a:r>
              <a:rPr lang="en-US" sz="1000" dirty="0">
                <a:solidFill>
                  <a:srgbClr val="001746"/>
                </a:solidFill>
                <a:latin typeface="Arial" panose="020B0604020202020204" pitchFamily="34" charset="0"/>
                <a:cs typeface="Arial" panose="020B0604020202020204" pitchFamily="34" charset="0"/>
              </a:rPr>
              <a:t> Brain maturation in adolescence: concurrent changes in neuroanatomy and neurophysiology. </a:t>
            </a:r>
            <a:r>
              <a:rPr lang="en-US" sz="1000" i="1" dirty="0" err="1">
                <a:solidFill>
                  <a:srgbClr val="001746"/>
                </a:solidFill>
                <a:latin typeface="Arial" panose="020B0604020202020204" pitchFamily="34" charset="0"/>
                <a:cs typeface="Arial" panose="020B0604020202020204" pitchFamily="34" charset="0"/>
              </a:rPr>
              <a:t>HumBrain</a:t>
            </a:r>
            <a:r>
              <a:rPr lang="en-US" sz="1000" i="1" dirty="0">
                <a:solidFill>
                  <a:srgbClr val="001746"/>
                </a:solidFill>
                <a:latin typeface="Arial" panose="020B0604020202020204" pitchFamily="34" charset="0"/>
                <a:cs typeface="Arial" panose="020B0604020202020204" pitchFamily="34" charset="0"/>
              </a:rPr>
              <a:t> Mapp</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28</a:t>
            </a:r>
            <a:r>
              <a:rPr lang="en-US" sz="1000" dirty="0">
                <a:solidFill>
                  <a:srgbClr val="001746"/>
                </a:solidFill>
                <a:latin typeface="Arial" panose="020B0604020202020204" pitchFamily="34" charset="0"/>
                <a:cs typeface="Arial" panose="020B0604020202020204" pitchFamily="34" charset="0"/>
              </a:rPr>
              <a:t>, 228–237 (2007).</a:t>
            </a:r>
          </a:p>
          <a:p>
            <a:r>
              <a:rPr lang="en-US" sz="1000" dirty="0">
                <a:solidFill>
                  <a:srgbClr val="001236"/>
                </a:solidFill>
                <a:latin typeface="Arial" panose="020B0604020202020204" pitchFamily="34" charset="0"/>
                <a:cs typeface="Arial" panose="020B0604020202020204" pitchFamily="34" charset="0"/>
              </a:rPr>
              <a:t>7. Jones, S. R. When brain rhythms aren’t ‘rhythmic’: implication for their mechanisms and meaning. </a:t>
            </a:r>
            <a:r>
              <a:rPr lang="en-US" sz="1000" i="1" dirty="0" err="1">
                <a:solidFill>
                  <a:srgbClr val="001236"/>
                </a:solidFill>
                <a:latin typeface="Arial" panose="020B0604020202020204" pitchFamily="34" charset="0"/>
                <a:cs typeface="Arial" panose="020B0604020202020204" pitchFamily="34" charset="0"/>
              </a:rPr>
              <a:t>Curr</a:t>
            </a:r>
            <a:r>
              <a:rPr lang="en-US" sz="1000" i="1" dirty="0">
                <a:solidFill>
                  <a:srgbClr val="001236"/>
                </a:solidFill>
                <a:latin typeface="Arial" panose="020B0604020202020204" pitchFamily="34" charset="0"/>
                <a:cs typeface="Arial" panose="020B0604020202020204" pitchFamily="34" charset="0"/>
              </a:rPr>
              <a:t>. </a:t>
            </a:r>
            <a:r>
              <a:rPr lang="en-US" sz="1000" i="1" dirty="0" err="1">
                <a:solidFill>
                  <a:srgbClr val="001236"/>
                </a:solidFill>
                <a:latin typeface="Arial" panose="020B0604020202020204" pitchFamily="34" charset="0"/>
                <a:cs typeface="Arial" panose="020B0604020202020204" pitchFamily="34" charset="0"/>
              </a:rPr>
              <a:t>Opin</a:t>
            </a:r>
            <a:r>
              <a:rPr lang="en-US" sz="1000" i="1" dirty="0">
                <a:solidFill>
                  <a:srgbClr val="001236"/>
                </a:solidFill>
                <a:latin typeface="Arial" panose="020B0604020202020204" pitchFamily="34" charset="0"/>
                <a:cs typeface="Arial" panose="020B0604020202020204" pitchFamily="34" charset="0"/>
              </a:rPr>
              <a:t>. </a:t>
            </a:r>
            <a:r>
              <a:rPr lang="en-US" sz="1000" i="1" dirty="0" err="1">
                <a:solidFill>
                  <a:srgbClr val="001236"/>
                </a:solidFill>
                <a:latin typeface="Arial" panose="020B0604020202020204" pitchFamily="34" charset="0"/>
                <a:cs typeface="Arial" panose="020B0604020202020204" pitchFamily="34" charset="0"/>
              </a:rPr>
              <a:t>Neurobiol</a:t>
            </a:r>
            <a:r>
              <a:rPr lang="en-US" sz="1000" i="1" dirty="0">
                <a:solidFill>
                  <a:srgbClr val="001236"/>
                </a:solidFill>
                <a:latin typeface="Arial" panose="020B0604020202020204" pitchFamily="34" charset="0"/>
                <a:cs typeface="Arial" panose="020B0604020202020204" pitchFamily="34" charset="0"/>
              </a:rPr>
              <a:t>.</a:t>
            </a:r>
            <a:r>
              <a:rPr lang="en-US" sz="1000" dirty="0">
                <a:solidFill>
                  <a:srgbClr val="001236"/>
                </a:solidFill>
                <a:latin typeface="Arial" panose="020B0604020202020204" pitchFamily="34" charset="0"/>
                <a:cs typeface="Arial" panose="020B0604020202020204" pitchFamily="34" charset="0"/>
              </a:rPr>
              <a:t> </a:t>
            </a:r>
            <a:r>
              <a:rPr lang="en-US" sz="1000" b="1" dirty="0">
                <a:solidFill>
                  <a:srgbClr val="001236"/>
                </a:solidFill>
                <a:latin typeface="Arial" panose="020B0604020202020204" pitchFamily="34" charset="0"/>
                <a:cs typeface="Arial" panose="020B0604020202020204" pitchFamily="34" charset="0"/>
              </a:rPr>
              <a:t>40</a:t>
            </a:r>
            <a:r>
              <a:rPr lang="en-US" sz="1000" dirty="0">
                <a:solidFill>
                  <a:srgbClr val="001236"/>
                </a:solidFill>
                <a:latin typeface="Arial" panose="020B0604020202020204" pitchFamily="34" charset="0"/>
                <a:cs typeface="Arial" panose="020B0604020202020204" pitchFamily="34" charset="0"/>
              </a:rPr>
              <a:t>, 72–80 (2016).</a:t>
            </a:r>
          </a:p>
          <a:p>
            <a:r>
              <a:rPr lang="en-US" sz="1000" dirty="0">
                <a:solidFill>
                  <a:srgbClr val="001746"/>
                </a:solidFill>
                <a:latin typeface="Arial" panose="020B0604020202020204" pitchFamily="34" charset="0"/>
                <a:cs typeface="Arial" panose="020B0604020202020204" pitchFamily="34" charset="0"/>
              </a:rPr>
              <a:t>8. Shin, H., Law, R., </a:t>
            </a:r>
            <a:r>
              <a:rPr lang="en-US" sz="1000" dirty="0" err="1">
                <a:solidFill>
                  <a:srgbClr val="001746"/>
                </a:solidFill>
                <a:latin typeface="Arial" panose="020B0604020202020204" pitchFamily="34" charset="0"/>
                <a:cs typeface="Arial" panose="020B0604020202020204" pitchFamily="34" charset="0"/>
              </a:rPr>
              <a:t>Tsutsui</a:t>
            </a:r>
            <a:r>
              <a:rPr lang="en-US" sz="1000" dirty="0">
                <a:solidFill>
                  <a:srgbClr val="001746"/>
                </a:solidFill>
                <a:latin typeface="Arial" panose="020B0604020202020204" pitchFamily="34" charset="0"/>
                <a:cs typeface="Arial" panose="020B0604020202020204" pitchFamily="34" charset="0"/>
              </a:rPr>
              <a:t>, S., Moore, C. I. &amp; Jones, S. R. The rate of transient beta frequency events predicts behavior across tasks and species. </a:t>
            </a:r>
            <a:r>
              <a:rPr lang="en-US" sz="1000" i="1" dirty="0" err="1">
                <a:solidFill>
                  <a:srgbClr val="001746"/>
                </a:solidFill>
                <a:latin typeface="Arial" panose="020B0604020202020204" pitchFamily="34" charset="0"/>
                <a:cs typeface="Arial" panose="020B0604020202020204" pitchFamily="34" charset="0"/>
              </a:rPr>
              <a:t>eLife</a:t>
            </a:r>
            <a:r>
              <a:rPr lang="en-US" sz="1000" dirty="0">
                <a:solidFill>
                  <a:srgbClr val="001746"/>
                </a:solidFill>
                <a:latin typeface="Arial" panose="020B0604020202020204" pitchFamily="34" charset="0"/>
                <a:cs typeface="Arial" panose="020B0604020202020204" pitchFamily="34" charset="0"/>
              </a:rPr>
              <a:t> </a:t>
            </a:r>
            <a:r>
              <a:rPr lang="en-US" sz="1000" b="1" dirty="0">
                <a:solidFill>
                  <a:srgbClr val="001746"/>
                </a:solidFill>
                <a:latin typeface="Arial" panose="020B0604020202020204" pitchFamily="34" charset="0"/>
                <a:cs typeface="Arial" panose="020B0604020202020204" pitchFamily="34" charset="0"/>
              </a:rPr>
              <a:t>6</a:t>
            </a:r>
            <a:r>
              <a:rPr lang="en-US" sz="1000" dirty="0">
                <a:solidFill>
                  <a:srgbClr val="001746"/>
                </a:solidFill>
                <a:latin typeface="Arial" panose="020B0604020202020204" pitchFamily="34" charset="0"/>
                <a:cs typeface="Arial" panose="020B0604020202020204" pitchFamily="34" charset="0"/>
              </a:rPr>
              <a:t>, e29086 (2017).</a:t>
            </a:r>
          </a:p>
        </p:txBody>
      </p:sp>
      <p:pic>
        <p:nvPicPr>
          <p:cNvPr id="22" name="Picture 2" descr="Shield and Signature | Living Our Brand | University of Pittsburgh">
            <a:extLst>
              <a:ext uri="{FF2B5EF4-FFF2-40B4-BE49-F238E27FC236}">
                <a16:creationId xmlns:a16="http://schemas.microsoft.com/office/drawing/2014/main" id="{0233112A-1E5C-4C39-9198-B8300169E4B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72" b="90237" l="2765" r="96659">
                        <a14:foregroundMark x1="8756" y1="38462" x2="8756" y2="38462"/>
                        <a14:foregroundMark x1="19700" y1="39645" x2="19700" y2="39645"/>
                        <a14:foregroundMark x1="14862" y1="78107" x2="14862" y2="78107"/>
                        <a14:foregroundMark x1="5876" y1="73964" x2="5876" y2="73964"/>
                        <a14:foregroundMark x1="2765" y1="30769" x2="2765" y2="30769"/>
                        <a14:foregroundMark x1="14171" y1="90237" x2="14171" y2="90237"/>
                        <a14:foregroundMark x1="9332" y1="20118" x2="9332" y2="20118"/>
                        <a14:foregroundMark x1="9908" y1="24260" x2="9908" y2="24260"/>
                        <a14:foregroundMark x1="14055" y1="17456" x2="14055" y2="17456"/>
                        <a14:foregroundMark x1="14977" y1="21302" x2="14977" y2="21302"/>
                        <a14:foregroundMark x1="19355" y1="19822" x2="19355" y2="19822"/>
                        <a14:foregroundMark x1="19700" y1="23964" x2="19700" y2="23964"/>
                        <a14:foregroundMark x1="33065" y1="34615" x2="33065" y2="34615"/>
                        <a14:foregroundMark x1="41244" y1="36391" x2="41244" y2="36391"/>
                        <a14:foregroundMark x1="44931" y1="36982" x2="44931" y2="36982"/>
                        <a14:foregroundMark x1="44700" y1="31065" x2="44700" y2="31065"/>
                        <a14:foregroundMark x1="47235" y1="37870" x2="47235" y2="37870"/>
                        <a14:foregroundMark x1="50806" y1="41124" x2="50806" y2="41124"/>
                        <a14:foregroundMark x1="56106" y1="36982" x2="56106" y2="36982"/>
                        <a14:foregroundMark x1="59908" y1="41420" x2="59908" y2="41420"/>
                        <a14:foregroundMark x1="62442" y1="38166" x2="62442" y2="38166"/>
                        <a14:foregroundMark x1="62558" y1="31065" x2="62558" y2="31065"/>
                        <a14:foregroundMark x1="58525" y1="45266" x2="58525" y2="45266"/>
                        <a14:foregroundMark x1="64862" y1="35799" x2="64862" y2="35799"/>
                        <a14:foregroundMark x1="67857" y1="37870" x2="67857" y2="37870"/>
                        <a14:foregroundMark x1="73848" y1="39645" x2="73848" y2="39645"/>
                        <a14:foregroundMark x1="81106" y1="29882" x2="81106" y2="29882"/>
                        <a14:foregroundMark x1="34217" y1="60651" x2="34217" y2="60651"/>
                        <a14:foregroundMark x1="42396" y1="65089" x2="42396" y2="65089"/>
                        <a14:foregroundMark x1="42627" y1="54142" x2="42627" y2="54142"/>
                        <a14:foregroundMark x1="45853" y1="65680" x2="45853" y2="65680"/>
                        <a14:foregroundMark x1="51382" y1="63905" x2="51382" y2="63905"/>
                        <a14:foregroundMark x1="58641" y1="72781" x2="58641" y2="72781"/>
                        <a14:foregroundMark x1="67051" y1="70118" x2="67051" y2="70118"/>
                        <a14:foregroundMark x1="69931" y1="71302" x2="69931" y2="71302"/>
                        <a14:foregroundMark x1="78341" y1="65385" x2="78341" y2="65385"/>
                        <a14:foregroundMark x1="88134" y1="68935" x2="88134" y2="68935"/>
                        <a14:foregroundMark x1="91705" y1="65089" x2="91705" y2="65089"/>
                        <a14:foregroundMark x1="96659" y1="66568" x2="96659" y2="66568"/>
                        <a14:backgroundMark x1="9562" y1="74556" x2="9562" y2="74556"/>
                        <a14:backgroundMark x1="6797" y1="71302" x2="13249" y2="71598"/>
                        <a14:backgroundMark x1="13249" y1="71598" x2="19470" y2="71302"/>
                        <a14:backgroundMark x1="19470" y1="71302" x2="20276" y2="71302"/>
                        <a14:backgroundMark x1="52304" y1="37870" x2="52304" y2="37870"/>
                      </a14:backgroundRemoval>
                    </a14:imgEffect>
                  </a14:imgLayer>
                </a14:imgProps>
              </a:ext>
              <a:ext uri="{28A0092B-C50C-407E-A947-70E740481C1C}">
                <a14:useLocalDpi xmlns:a14="http://schemas.microsoft.com/office/drawing/2010/main" val="0"/>
              </a:ext>
            </a:extLst>
          </a:blip>
          <a:srcRect/>
          <a:stretch>
            <a:fillRect/>
          </a:stretch>
        </p:blipFill>
        <p:spPr bwMode="auto">
          <a:xfrm>
            <a:off x="1115325" y="1330891"/>
            <a:ext cx="352233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nbc-logo.png">
            <a:extLst>
              <a:ext uri="{FF2B5EF4-FFF2-40B4-BE49-F238E27FC236}">
                <a16:creationId xmlns:a16="http://schemas.microsoft.com/office/drawing/2014/main" id="{94793A25-CF50-44B4-B17A-B0630B958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91680" y="741159"/>
            <a:ext cx="3084195" cy="923330"/>
          </a:xfrm>
          <a:prstGeom prst="rect">
            <a:avLst/>
          </a:prstGeom>
        </p:spPr>
      </p:pic>
      <p:pic>
        <p:nvPicPr>
          <p:cNvPr id="35" name="Picture 9" descr="lncd_logo.pdf">
            <a:extLst>
              <a:ext uri="{FF2B5EF4-FFF2-40B4-BE49-F238E27FC236}">
                <a16:creationId xmlns:a16="http://schemas.microsoft.com/office/drawing/2014/main" id="{E773EFC2-95D1-40AD-BD56-FED80122DF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06750" y="2352374"/>
            <a:ext cx="3314771" cy="95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a:extLst>
              <a:ext uri="{FF2B5EF4-FFF2-40B4-BE49-F238E27FC236}">
                <a16:creationId xmlns:a16="http://schemas.microsoft.com/office/drawing/2014/main" id="{A0CFB4EF-CD59-4396-9848-BE73C77AC7E4}"/>
              </a:ext>
            </a:extLst>
          </p:cNvPr>
          <p:cNvSpPr/>
          <p:nvPr/>
        </p:nvSpPr>
        <p:spPr>
          <a:xfrm>
            <a:off x="17286814" y="3602894"/>
            <a:ext cx="25992719" cy="18844318"/>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78" name="Rectangle 77">
            <a:extLst>
              <a:ext uri="{FF2B5EF4-FFF2-40B4-BE49-F238E27FC236}">
                <a16:creationId xmlns:a16="http://schemas.microsoft.com/office/drawing/2014/main" id="{104793FD-7168-4A87-903E-135D477D9BE0}"/>
              </a:ext>
            </a:extLst>
          </p:cNvPr>
          <p:cNvSpPr/>
          <p:nvPr/>
        </p:nvSpPr>
        <p:spPr>
          <a:xfrm>
            <a:off x="17429468" y="22804783"/>
            <a:ext cx="12178177" cy="1056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b="1" cap="small" spc="1000" dirty="0">
                <a:solidFill>
                  <a:srgbClr val="001236"/>
                </a:solidFill>
                <a:latin typeface="Arial" panose="020B0604020202020204" pitchFamily="34" charset="0"/>
                <a:cs typeface="Arial" panose="020B0604020202020204" pitchFamily="34" charset="0"/>
              </a:rPr>
              <a:t> conclusions</a:t>
            </a:r>
          </a:p>
        </p:txBody>
      </p:sp>
      <p:sp>
        <p:nvSpPr>
          <p:cNvPr id="80" name="Rectangle 79">
            <a:extLst>
              <a:ext uri="{FF2B5EF4-FFF2-40B4-BE49-F238E27FC236}">
                <a16:creationId xmlns:a16="http://schemas.microsoft.com/office/drawing/2014/main" id="{9CA5F4F3-054D-4C36-BE3C-0161771CA6AF}"/>
              </a:ext>
            </a:extLst>
          </p:cNvPr>
          <p:cNvSpPr/>
          <p:nvPr/>
        </p:nvSpPr>
        <p:spPr>
          <a:xfrm>
            <a:off x="17453654" y="30308210"/>
            <a:ext cx="12178177" cy="653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cap="small" spc="1000" dirty="0">
                <a:solidFill>
                  <a:srgbClr val="001236"/>
                </a:solidFill>
                <a:latin typeface="Arial" panose="020B0604020202020204" pitchFamily="34" charset="0"/>
                <a:cs typeface="Arial" panose="020B0604020202020204" pitchFamily="34" charset="0"/>
              </a:rPr>
              <a:t> acknowledgements </a:t>
            </a:r>
          </a:p>
        </p:txBody>
      </p:sp>
      <p:sp>
        <p:nvSpPr>
          <p:cNvPr id="81" name="TextBox 80">
            <a:extLst>
              <a:ext uri="{FF2B5EF4-FFF2-40B4-BE49-F238E27FC236}">
                <a16:creationId xmlns:a16="http://schemas.microsoft.com/office/drawing/2014/main" id="{772E1C7D-1EA4-4E8F-8F62-9F88CF37652C}"/>
              </a:ext>
            </a:extLst>
          </p:cNvPr>
          <p:cNvSpPr txBox="1"/>
          <p:nvPr/>
        </p:nvSpPr>
        <p:spPr>
          <a:xfrm>
            <a:off x="17813919" y="30941897"/>
            <a:ext cx="11112877" cy="830997"/>
          </a:xfrm>
          <a:prstGeom prst="rect">
            <a:avLst/>
          </a:prstGeom>
          <a:noFill/>
        </p:spPr>
        <p:txBody>
          <a:bodyPr wrap="square" rtlCol="0">
            <a:spAutoFit/>
          </a:bodyPr>
          <a:lstStyle/>
          <a:p>
            <a:r>
              <a:rPr lang="en-US" sz="2400" dirty="0">
                <a:solidFill>
                  <a:srgbClr val="001236"/>
                </a:solidFill>
                <a:latin typeface="Arial" panose="020B0604020202020204" pitchFamily="34" charset="0"/>
                <a:cs typeface="Arial" panose="020B0604020202020204" pitchFamily="34" charset="0"/>
              </a:rPr>
              <a:t>This project was supported by Grant Number R01MH067924, the Staunton Farm Foundation, and the bioengineering department at the University of Pittsburgh</a:t>
            </a:r>
          </a:p>
        </p:txBody>
      </p:sp>
      <p:sp>
        <p:nvSpPr>
          <p:cNvPr id="84" name="TextBox 83">
            <a:extLst>
              <a:ext uri="{FF2B5EF4-FFF2-40B4-BE49-F238E27FC236}">
                <a16:creationId xmlns:a16="http://schemas.microsoft.com/office/drawing/2014/main" id="{0B055C15-CF53-4AE4-8C27-BBE113F41EF5}"/>
              </a:ext>
            </a:extLst>
          </p:cNvPr>
          <p:cNvSpPr txBox="1"/>
          <p:nvPr/>
        </p:nvSpPr>
        <p:spPr>
          <a:xfrm>
            <a:off x="17820228" y="23727379"/>
            <a:ext cx="24894548" cy="6617196"/>
          </a:xfrm>
          <a:prstGeom prst="rect">
            <a:avLst/>
          </a:prstGeom>
          <a:noFill/>
        </p:spPr>
        <p:txBody>
          <a:bodyPr wrap="square" rtlCol="0">
            <a:spAutoFit/>
          </a:bodyPr>
          <a:lstStyle/>
          <a:p>
            <a:pPr marL="571500" indent="-571500" algn="just">
              <a:spcAft>
                <a:spcPts val="12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Age-related trial level decreases in whole brain mean gamma and alpha power and variability in gamma, alpha, and beta bands suggest developmental improvements in the degree of neural activation supporting the ability to retain information on-line (gamma), controlling and integrating neural signals (alpha), and engaging top-down control (beta). Age related changes in gamma and beta bands may be underlined by developmental changes in GABA inhibitory and glutamate excitatory processing</a:t>
            </a:r>
          </a:p>
          <a:p>
            <a:pPr marL="571500" indent="-571500" algn="just">
              <a:spcAft>
                <a:spcPts val="12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Age-related decreases in the number of spectral bursts in gamma and alpha bands and its association with performance suggest that improvements in WM may be supported by the optimization of neural spiking. Decreases in power may support this process. </a:t>
            </a:r>
          </a:p>
          <a:p>
            <a:pPr marL="571500" indent="-571500" algn="just">
              <a:spcAft>
                <a:spcPts val="12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Results indicating that gamma mediates age-related improvements in WM accuracy suggest that critical to WM development is the ability to sustain WM information on-line.</a:t>
            </a:r>
          </a:p>
          <a:p>
            <a:pPr marL="571500" indent="-571500" algn="just">
              <a:spcAft>
                <a:spcPts val="12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Results indicating that alpha mediates age-related decreases in latency suggest maturational improvements in controlling and integrating neural signals</a:t>
            </a:r>
          </a:p>
          <a:p>
            <a:pPr marL="571500" indent="-571500" algn="just">
              <a:spcAft>
                <a:spcPts val="12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Together, results suggest that underlying developmental improvements in WM are optimization of neural processes that enhance sustaining information on-line (gamma), controlling and integrating neural signals (alpha), and implementing top-down control (beta) </a:t>
            </a:r>
          </a:p>
        </p:txBody>
      </p:sp>
      <p:sp>
        <p:nvSpPr>
          <p:cNvPr id="39" name="Rectangle 38">
            <a:extLst>
              <a:ext uri="{FF2B5EF4-FFF2-40B4-BE49-F238E27FC236}">
                <a16:creationId xmlns:a16="http://schemas.microsoft.com/office/drawing/2014/main" id="{772BCA3D-B12A-43E9-BDDC-171B8D38AE02}"/>
              </a:ext>
            </a:extLst>
          </p:cNvPr>
          <p:cNvSpPr/>
          <p:nvPr/>
        </p:nvSpPr>
        <p:spPr>
          <a:xfrm>
            <a:off x="643008" y="3703320"/>
            <a:ext cx="16410552" cy="9675688"/>
          </a:xfrm>
          <a:prstGeom prst="rect">
            <a:avLst/>
          </a:prstGeom>
          <a:solidFill>
            <a:srgbClr val="FFFFFF">
              <a:alpha val="60000"/>
            </a:srgbClr>
          </a:solidFill>
          <a:ln w="38100">
            <a:noFill/>
          </a:ln>
          <a:scene3d>
            <a:camera prst="orthographicFront"/>
            <a:lightRig rig="threePt" dir="t"/>
          </a:scene3d>
          <a:sp3d extrusionH="76200" prstMaterial="plastic">
            <a:bevelT w="254000" h="254000" prst="cross"/>
            <a:bevelB w="127000" h="127000" prst="riblet"/>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B248D41-9B6B-4520-B86B-8A2C46D4785D}"/>
              </a:ext>
            </a:extLst>
          </p:cNvPr>
          <p:cNvSpPr/>
          <p:nvPr/>
        </p:nvSpPr>
        <p:spPr>
          <a:xfrm>
            <a:off x="692434" y="3586593"/>
            <a:ext cx="17709864" cy="1496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b="1" cap="small" spc="1000" dirty="0">
                <a:solidFill>
                  <a:srgbClr val="001236"/>
                </a:solidFill>
                <a:latin typeface="Arial" panose="020B0604020202020204" pitchFamily="34" charset="0"/>
                <a:cs typeface="Arial" panose="020B0604020202020204" pitchFamily="34" charset="0"/>
              </a:rPr>
              <a:t> introduction</a:t>
            </a:r>
          </a:p>
        </p:txBody>
      </p:sp>
      <p:sp>
        <p:nvSpPr>
          <p:cNvPr id="41" name="TextBox 40">
            <a:extLst>
              <a:ext uri="{FF2B5EF4-FFF2-40B4-BE49-F238E27FC236}">
                <a16:creationId xmlns:a16="http://schemas.microsoft.com/office/drawing/2014/main" id="{6EB15BF3-8092-49C4-8ECB-EFF43EDDEF33}"/>
              </a:ext>
            </a:extLst>
          </p:cNvPr>
          <p:cNvSpPr txBox="1"/>
          <p:nvPr/>
        </p:nvSpPr>
        <p:spPr>
          <a:xfrm>
            <a:off x="1033694" y="4683947"/>
            <a:ext cx="15516946" cy="5247590"/>
          </a:xfrm>
          <a:prstGeom prst="rect">
            <a:avLst/>
          </a:prstGeom>
          <a:noFill/>
        </p:spPr>
        <p:txBody>
          <a:bodyPr wrap="square" rtlCol="0">
            <a:spAutoFit/>
          </a:bodyPr>
          <a:lstStyle/>
          <a:p>
            <a:pPr marL="571500" indent="-571500" algn="just">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From adolescence to adulthood there are significant improvements in executive function, notably in working memory, believed to be underlined by refinements in brain process that optimize whole brain function</a:t>
            </a:r>
            <a:r>
              <a:rPr lang="en-US" sz="3200" baseline="30000" dirty="0">
                <a:solidFill>
                  <a:srgbClr val="001236"/>
                </a:solidFill>
                <a:latin typeface="Arial" panose="020B0604020202020204" pitchFamily="34" charset="0"/>
                <a:cs typeface="Arial" panose="020B0604020202020204" pitchFamily="34" charset="0"/>
              </a:rPr>
              <a:t>1</a:t>
            </a:r>
            <a:endParaRPr lang="en-US" sz="3200" dirty="0">
              <a:solidFill>
                <a:srgbClr val="001236"/>
              </a:solidFill>
              <a:latin typeface="Arial" panose="020B0604020202020204" pitchFamily="34" charset="0"/>
              <a:cs typeface="Arial" panose="020B0604020202020204" pitchFamily="34" charset="0"/>
            </a:endParaRPr>
          </a:p>
          <a:p>
            <a:pPr marL="571500" indent="-571500" algn="just">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Previous developmental EEG studies show age-related decreases in mean resting state transient brain rhythms across frequencies and band power</a:t>
            </a:r>
            <a:r>
              <a:rPr lang="en-US" sz="3200" baseline="30000" dirty="0">
                <a:solidFill>
                  <a:srgbClr val="001236"/>
                </a:solidFill>
                <a:latin typeface="Arial" panose="020B0604020202020204" pitchFamily="34" charset="0"/>
                <a:cs typeface="Arial" panose="020B0604020202020204" pitchFamily="34" charset="0"/>
              </a:rPr>
              <a:t>5,6</a:t>
            </a:r>
          </a:p>
          <a:p>
            <a:pPr marL="571500" indent="-571500" algn="just">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Single-cell studies, however, indicate that average brain rhythms cannot measure trial level transient activity, which is more directly associated with neural activation supporting higher-order cognitive tasks</a:t>
            </a:r>
            <a:r>
              <a:rPr lang="en-US" sz="3200" baseline="30000" dirty="0">
                <a:solidFill>
                  <a:srgbClr val="001236"/>
                </a:solidFill>
                <a:latin typeface="Arial" panose="020B0604020202020204" pitchFamily="34" charset="0"/>
                <a:cs typeface="Arial" panose="020B0604020202020204" pitchFamily="34" charset="0"/>
              </a:rPr>
              <a:t>7,8</a:t>
            </a:r>
          </a:p>
          <a:p>
            <a:pPr marL="571500" indent="-571500" algn="just">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Thus, we do not understand what aspects of age-related changes in neural function underlie improvements in executive function</a:t>
            </a:r>
          </a:p>
        </p:txBody>
      </p:sp>
      <p:sp>
        <p:nvSpPr>
          <p:cNvPr id="42" name="Rectangle 41">
            <a:extLst>
              <a:ext uri="{FF2B5EF4-FFF2-40B4-BE49-F238E27FC236}">
                <a16:creationId xmlns:a16="http://schemas.microsoft.com/office/drawing/2014/main" id="{E9E829AD-E011-46C8-97C6-D82956F7E988}"/>
              </a:ext>
            </a:extLst>
          </p:cNvPr>
          <p:cNvSpPr/>
          <p:nvPr/>
        </p:nvSpPr>
        <p:spPr>
          <a:xfrm>
            <a:off x="667719" y="9807251"/>
            <a:ext cx="17759293" cy="115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b="1" cap="small" spc="1000" dirty="0">
                <a:solidFill>
                  <a:srgbClr val="001236"/>
                </a:solidFill>
                <a:latin typeface="Arial" panose="020B0604020202020204" pitchFamily="34" charset="0"/>
                <a:cs typeface="Arial" panose="020B0604020202020204" pitchFamily="34" charset="0"/>
              </a:rPr>
              <a:t> study aims</a:t>
            </a:r>
          </a:p>
        </p:txBody>
      </p:sp>
      <p:sp>
        <p:nvSpPr>
          <p:cNvPr id="43" name="Rectangle 42">
            <a:extLst>
              <a:ext uri="{FF2B5EF4-FFF2-40B4-BE49-F238E27FC236}">
                <a16:creationId xmlns:a16="http://schemas.microsoft.com/office/drawing/2014/main" id="{5EEBE5FD-4274-43EE-9516-98EEA5ADA960}"/>
              </a:ext>
            </a:extLst>
          </p:cNvPr>
          <p:cNvSpPr/>
          <p:nvPr/>
        </p:nvSpPr>
        <p:spPr>
          <a:xfrm>
            <a:off x="643005" y="13582904"/>
            <a:ext cx="16410553" cy="18855649"/>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FBEB1DC-857C-4250-A0B0-791D26908EB5}"/>
              </a:ext>
            </a:extLst>
          </p:cNvPr>
          <p:cNvSpPr/>
          <p:nvPr/>
        </p:nvSpPr>
        <p:spPr>
          <a:xfrm>
            <a:off x="692434" y="13603150"/>
            <a:ext cx="17759292" cy="115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b="1" cap="small" spc="1000" dirty="0">
                <a:solidFill>
                  <a:srgbClr val="001236"/>
                </a:solidFill>
                <a:latin typeface="Arial" panose="020B0604020202020204" pitchFamily="34" charset="0"/>
                <a:cs typeface="Arial" panose="020B0604020202020204" pitchFamily="34" charset="0"/>
              </a:rPr>
              <a:t> methods</a:t>
            </a:r>
          </a:p>
        </p:txBody>
      </p:sp>
      <p:sp>
        <p:nvSpPr>
          <p:cNvPr id="46" name="TextBox 45">
            <a:extLst>
              <a:ext uri="{FF2B5EF4-FFF2-40B4-BE49-F238E27FC236}">
                <a16:creationId xmlns:a16="http://schemas.microsoft.com/office/drawing/2014/main" id="{ED5F065F-4073-4CBE-B564-A5E1474E98E8}"/>
              </a:ext>
            </a:extLst>
          </p:cNvPr>
          <p:cNvSpPr txBox="1"/>
          <p:nvPr/>
        </p:nvSpPr>
        <p:spPr>
          <a:xfrm>
            <a:off x="1033694" y="10957873"/>
            <a:ext cx="15516946" cy="2139047"/>
          </a:xfrm>
          <a:prstGeom prst="rect">
            <a:avLst/>
          </a:prstGeom>
          <a:noFill/>
        </p:spPr>
        <p:txBody>
          <a:bodyPr wrap="square" rtlCol="0">
            <a:spAutoFit/>
          </a:bodyPr>
          <a:lstStyle/>
          <a:p>
            <a:pPr marL="571500" indent="-571500" algn="just">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To delineate age-related changes in trial level transient EEG activity through adolescence into adulthood</a:t>
            </a:r>
          </a:p>
          <a:p>
            <a:pPr marL="571500" indent="-571500" algn="just">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To investigate the relationships between age-related changes in EEG activity and age-related improvements in working memory</a:t>
            </a:r>
            <a:endParaRPr lang="en-US" sz="3200" dirty="0">
              <a:solidFill>
                <a:srgbClr val="001746"/>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788AE202-2D6F-4863-82DE-57819CE2E5E7}"/>
              </a:ext>
            </a:extLst>
          </p:cNvPr>
          <p:cNvSpPr txBox="1"/>
          <p:nvPr/>
        </p:nvSpPr>
        <p:spPr>
          <a:xfrm>
            <a:off x="1115325" y="16207497"/>
            <a:ext cx="11286338" cy="7602081"/>
          </a:xfrm>
          <a:prstGeom prst="rect">
            <a:avLst/>
          </a:prstGeom>
          <a:noFill/>
        </p:spPr>
        <p:txBody>
          <a:bodyPr wrap="square" rtlCol="0">
            <a:spAutoFit/>
          </a:bodyPr>
          <a:lstStyle/>
          <a:p>
            <a:pPr>
              <a:spcAft>
                <a:spcPts val="600"/>
              </a:spcAft>
            </a:pPr>
            <a:r>
              <a:rPr lang="en-US" sz="3200" b="1" dirty="0">
                <a:solidFill>
                  <a:srgbClr val="001746"/>
                </a:solidFill>
                <a:latin typeface="Arial" panose="020B0604020202020204" pitchFamily="34" charset="0"/>
                <a:cs typeface="Arial" panose="020B0604020202020204" pitchFamily="34" charset="0"/>
              </a:rPr>
              <a:t>Memory Guided Saccade (MGS) Task:</a:t>
            </a:r>
          </a:p>
          <a:p>
            <a:pPr marL="457200" indent="-4572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Visuospatial working memory task (Fig)</a:t>
            </a:r>
          </a:p>
          <a:p>
            <a:pPr marL="457200" indent="-457200">
              <a:spcAft>
                <a:spcPts val="600"/>
              </a:spcAft>
              <a:buFont typeface="Arial" panose="020B0604020202020204" pitchFamily="34" charset="0"/>
              <a:buChar char="•"/>
            </a:pPr>
            <a:r>
              <a:rPr lang="en-US" sz="3200" dirty="0">
                <a:solidFill>
                  <a:srgbClr val="001236"/>
                </a:solidFill>
                <a:latin typeface="Arial" panose="020B0604020202020204" pitchFamily="34" charset="0"/>
                <a:cs typeface="Arial" panose="020B0604020202020204" pitchFamily="34" charset="0"/>
              </a:rPr>
              <a:t>Participants look at a peripheral target and after a varied fixation delay period (6-10 sec), move their eyes to the remembered location</a:t>
            </a:r>
          </a:p>
          <a:p>
            <a:pPr>
              <a:spcAft>
                <a:spcPts val="600"/>
              </a:spcAft>
            </a:pPr>
            <a:r>
              <a:rPr lang="en-US" sz="3200" b="1" dirty="0">
                <a:solidFill>
                  <a:srgbClr val="001746"/>
                </a:solidFill>
                <a:latin typeface="Arial" panose="020B0604020202020204" pitchFamily="34" charset="0"/>
                <a:cs typeface="Arial" panose="020B0604020202020204" pitchFamily="34" charset="0"/>
              </a:rPr>
              <a:t>EEG Acquisition:</a:t>
            </a:r>
          </a:p>
          <a:p>
            <a:pPr marL="457200" indent="-457200">
              <a:spcAft>
                <a:spcPts val="600"/>
              </a:spcAft>
              <a:buFont typeface="Arial" panose="020B0604020202020204" pitchFamily="34" charset="0"/>
              <a:buChar char="•"/>
            </a:pPr>
            <a:r>
              <a:rPr lang="en-US" sz="3200" dirty="0" err="1">
                <a:solidFill>
                  <a:srgbClr val="001746"/>
                </a:solidFill>
                <a:latin typeface="Arial" panose="020B0604020202020204" pitchFamily="34" charset="0"/>
                <a:cs typeface="Arial" panose="020B0604020202020204" pitchFamily="34" charset="0"/>
              </a:rPr>
              <a:t>Biosemi</a:t>
            </a:r>
            <a:r>
              <a:rPr lang="en-US" sz="3200" dirty="0">
                <a:solidFill>
                  <a:srgbClr val="001746"/>
                </a:solidFill>
                <a:latin typeface="Arial" panose="020B0604020202020204" pitchFamily="34" charset="0"/>
                <a:cs typeface="Arial" panose="020B0604020202020204" pitchFamily="34" charset="0"/>
              </a:rPr>
              <a:t> </a:t>
            </a:r>
            <a:r>
              <a:rPr lang="en-US" sz="3200" dirty="0" err="1">
                <a:solidFill>
                  <a:srgbClr val="001746"/>
                </a:solidFill>
                <a:latin typeface="Arial" panose="020B0604020202020204" pitchFamily="34" charset="0"/>
                <a:cs typeface="Arial" panose="020B0604020202020204" pitchFamily="34" charset="0"/>
              </a:rPr>
              <a:t>ActiveTwo</a:t>
            </a:r>
            <a:r>
              <a:rPr lang="en-US" sz="3200" dirty="0">
                <a:solidFill>
                  <a:srgbClr val="001746"/>
                </a:solidFill>
                <a:latin typeface="Arial" panose="020B0604020202020204" pitchFamily="34" charset="0"/>
                <a:cs typeface="Arial" panose="020B0604020202020204" pitchFamily="34" charset="0"/>
              </a:rPr>
              <a:t> 64- channel EEG system</a:t>
            </a:r>
          </a:p>
          <a:p>
            <a:pPr>
              <a:spcAft>
                <a:spcPts val="600"/>
              </a:spcAft>
            </a:pPr>
            <a:r>
              <a:rPr lang="en-US" sz="3200" b="1" dirty="0">
                <a:solidFill>
                  <a:srgbClr val="001746"/>
                </a:solidFill>
                <a:latin typeface="Arial" panose="020B0604020202020204" pitchFamily="34" charset="0"/>
                <a:cs typeface="Arial" panose="020B0604020202020204" pitchFamily="34" charset="0"/>
              </a:rPr>
              <a:t>EEG Preprocessing:</a:t>
            </a:r>
          </a:p>
          <a:p>
            <a:pPr marL="457200" indent="-4572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Utilized a revised Makoto pipeline: </a:t>
            </a:r>
          </a:p>
          <a:p>
            <a:pPr marL="914400" lvl="1" indent="-4572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Removed flatline channels, low frequency drifts, noisy channels, short spontaneous bursts, and incomplete segments of data </a:t>
            </a:r>
          </a:p>
          <a:p>
            <a:pPr marL="457200" indent="-4572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Independent Component Analysis (ICA) was preformed to identify eye-blink and eye- movement artifacts</a:t>
            </a:r>
          </a:p>
        </p:txBody>
      </p:sp>
      <p:pic>
        <p:nvPicPr>
          <p:cNvPr id="3" name="Picture 2" descr="A screenshot of a video game&#10;&#10;Description automatically generated">
            <a:extLst>
              <a:ext uri="{FF2B5EF4-FFF2-40B4-BE49-F238E27FC236}">
                <a16:creationId xmlns:a16="http://schemas.microsoft.com/office/drawing/2014/main" id="{D2C8C4B9-DC11-4C71-A226-95E2B219B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4454" y="16254303"/>
            <a:ext cx="4493111" cy="3230933"/>
          </a:xfrm>
          <a:prstGeom prst="rect">
            <a:avLst/>
          </a:prstGeom>
        </p:spPr>
      </p:pic>
      <p:sp>
        <p:nvSpPr>
          <p:cNvPr id="5" name="TextBox 4">
            <a:extLst>
              <a:ext uri="{FF2B5EF4-FFF2-40B4-BE49-F238E27FC236}">
                <a16:creationId xmlns:a16="http://schemas.microsoft.com/office/drawing/2014/main" id="{8BDD63CB-4589-4824-AD50-779B005DD06F}"/>
              </a:ext>
            </a:extLst>
          </p:cNvPr>
          <p:cNvSpPr txBox="1"/>
          <p:nvPr/>
        </p:nvSpPr>
        <p:spPr>
          <a:xfrm>
            <a:off x="1115325" y="23788120"/>
            <a:ext cx="11454978" cy="6540252"/>
          </a:xfrm>
          <a:prstGeom prst="rect">
            <a:avLst/>
          </a:prstGeom>
          <a:noFill/>
        </p:spPr>
        <p:txBody>
          <a:bodyPr wrap="square" rtlCol="0">
            <a:spAutoFit/>
          </a:bodyPr>
          <a:lstStyle/>
          <a:p>
            <a:pPr>
              <a:spcAft>
                <a:spcPts val="600"/>
              </a:spcAft>
            </a:pPr>
            <a:r>
              <a:rPr lang="en-US" sz="3200" b="1" dirty="0">
                <a:solidFill>
                  <a:srgbClr val="001746"/>
                </a:solidFill>
                <a:latin typeface="Arial" panose="020B0604020202020204" pitchFamily="34" charset="0"/>
                <a:cs typeface="Arial" panose="020B0604020202020204" pitchFamily="34" charset="0"/>
              </a:rPr>
              <a:t>Spectral Event Processing</a:t>
            </a:r>
          </a:p>
          <a:p>
            <a:pPr marL="571500" indent="-5715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Computed from 1s data windows </a:t>
            </a:r>
          </a:p>
          <a:p>
            <a:pPr marL="1028700" lvl="1" indent="-5715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Delay and fixation epochs</a:t>
            </a:r>
          </a:p>
          <a:p>
            <a:pPr marL="571500" indent="-5715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Gamma (30- 75 Hz), theta (4- 7 Hz), beta (13- 30 Hz), and alpha (8- 12 Hz) frequency bands were analyzed using an established protocol in </a:t>
            </a:r>
            <a:r>
              <a:rPr lang="en-US" sz="3200" i="1" dirty="0">
                <a:solidFill>
                  <a:srgbClr val="001746"/>
                </a:solidFill>
                <a:latin typeface="Arial" panose="020B0604020202020204" pitchFamily="34" charset="0"/>
                <a:cs typeface="Arial" panose="020B0604020202020204" pitchFamily="34" charset="0"/>
              </a:rPr>
              <a:t>Shin et al</a:t>
            </a:r>
            <a:r>
              <a:rPr lang="en-US" sz="3200" i="1" baseline="30000" dirty="0">
                <a:solidFill>
                  <a:srgbClr val="001746"/>
                </a:solidFill>
                <a:latin typeface="Arial" panose="020B0604020202020204" pitchFamily="34" charset="0"/>
                <a:cs typeface="Arial" panose="020B0604020202020204" pitchFamily="34" charset="0"/>
              </a:rPr>
              <a:t>8</a:t>
            </a:r>
            <a:endParaRPr lang="en-US" sz="3200" baseline="30000" dirty="0">
              <a:solidFill>
                <a:srgbClr val="001746"/>
              </a:solidFill>
              <a:latin typeface="Arial" panose="020B0604020202020204" pitchFamily="34" charset="0"/>
              <a:cs typeface="Arial" panose="020B0604020202020204" pitchFamily="34" charset="0"/>
            </a:endParaRPr>
          </a:p>
          <a:p>
            <a:pPr marL="571500" indent="-5715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A time-frequency responses (TFR) </a:t>
            </a:r>
          </a:p>
          <a:p>
            <a:pPr marL="1028700" lvl="1" indent="-571500">
              <a:spcAft>
                <a:spcPts val="600"/>
              </a:spcAft>
              <a:buFont typeface="Arial" panose="020B0604020202020204" pitchFamily="34" charset="0"/>
              <a:buChar char="–"/>
            </a:pPr>
            <a:r>
              <a:rPr lang="en-US" sz="3200" dirty="0" err="1">
                <a:solidFill>
                  <a:srgbClr val="001746"/>
                </a:solidFill>
                <a:latin typeface="Arial" panose="020B0604020202020204" pitchFamily="34" charset="0"/>
                <a:cs typeface="Arial" panose="020B0604020202020204" pitchFamily="34" charset="0"/>
              </a:rPr>
              <a:t>Morlet</a:t>
            </a:r>
            <a:r>
              <a:rPr lang="en-US" sz="3200" dirty="0">
                <a:solidFill>
                  <a:srgbClr val="001746"/>
                </a:solidFill>
                <a:latin typeface="Arial" panose="020B0604020202020204" pitchFamily="34" charset="0"/>
                <a:cs typeface="Arial" panose="020B0604020202020204" pitchFamily="34" charset="0"/>
              </a:rPr>
              <a:t> wavelet equation</a:t>
            </a:r>
          </a:p>
          <a:p>
            <a:pPr marL="1028700" lvl="1" indent="-5715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Normalized to the median power</a:t>
            </a:r>
          </a:p>
          <a:p>
            <a:pPr marL="571500" indent="-571500">
              <a:spcAft>
                <a:spcPts val="600"/>
              </a:spcAft>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The average value and trial-by-trial variability was calculated for event power, duration, and number of events per trial </a:t>
            </a:r>
          </a:p>
        </p:txBody>
      </p:sp>
      <p:sp>
        <p:nvSpPr>
          <p:cNvPr id="6" name="TextBox 5">
            <a:extLst>
              <a:ext uri="{FF2B5EF4-FFF2-40B4-BE49-F238E27FC236}">
                <a16:creationId xmlns:a16="http://schemas.microsoft.com/office/drawing/2014/main" id="{180C14BD-B81B-444D-9C1B-00860E125519}"/>
              </a:ext>
            </a:extLst>
          </p:cNvPr>
          <p:cNvSpPr txBox="1"/>
          <p:nvPr/>
        </p:nvSpPr>
        <p:spPr>
          <a:xfrm>
            <a:off x="1033691" y="14571849"/>
            <a:ext cx="15050665" cy="1846659"/>
          </a:xfrm>
          <a:prstGeom prst="rect">
            <a:avLst/>
          </a:prstGeom>
          <a:noFill/>
        </p:spPr>
        <p:txBody>
          <a:bodyPr wrap="square" rtlCol="0">
            <a:spAutoFit/>
          </a:bodyPr>
          <a:lstStyle/>
          <a:p>
            <a:r>
              <a:rPr lang="en-US" sz="3200" b="1" dirty="0">
                <a:solidFill>
                  <a:srgbClr val="001746"/>
                </a:solidFill>
                <a:latin typeface="Arial" panose="020B0604020202020204" pitchFamily="34" charset="0"/>
                <a:cs typeface="Arial" panose="020B0604020202020204" pitchFamily="34" charset="0"/>
              </a:rPr>
              <a:t>Participants</a:t>
            </a:r>
            <a:r>
              <a:rPr lang="en-US" sz="3200" dirty="0">
                <a:solidFill>
                  <a:srgbClr val="001746"/>
                </a:solidFill>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en-US" sz="3200" dirty="0">
                <a:solidFill>
                  <a:srgbClr val="001746"/>
                </a:solidFill>
                <a:latin typeface="Arial" panose="020B0604020202020204" pitchFamily="34" charset="0"/>
                <a:cs typeface="Arial" panose="020B0604020202020204" pitchFamily="34" charset="0"/>
              </a:rPr>
              <a:t>140 healthy 10- 30 years </a:t>
            </a:r>
            <a:r>
              <a:rPr lang="en-US" sz="3200" dirty="0" err="1">
                <a:solidFill>
                  <a:srgbClr val="001746"/>
                </a:solidFill>
                <a:latin typeface="Arial" panose="020B0604020202020204" pitchFamily="34" charset="0"/>
                <a:cs typeface="Arial" panose="020B0604020202020204" pitchFamily="34" charset="0"/>
              </a:rPr>
              <a:t>olds</a:t>
            </a:r>
            <a:r>
              <a:rPr lang="en-US" sz="3200" dirty="0">
                <a:solidFill>
                  <a:srgbClr val="001746"/>
                </a:solidFill>
                <a:latin typeface="Arial" panose="020B0604020202020204" pitchFamily="34" charset="0"/>
                <a:cs typeface="Arial" panose="020B0604020202020204" pitchFamily="34" charset="0"/>
              </a:rPr>
              <a:t> (60 subjects evenly distributed between 10-17, and 80 participants distributed between 18-30) (73 = females)</a:t>
            </a:r>
          </a:p>
          <a:p>
            <a:endParaRPr lang="en-US" dirty="0"/>
          </a:p>
        </p:txBody>
      </p:sp>
      <p:grpSp>
        <p:nvGrpSpPr>
          <p:cNvPr id="2" name="Group 1">
            <a:extLst>
              <a:ext uri="{FF2B5EF4-FFF2-40B4-BE49-F238E27FC236}">
                <a16:creationId xmlns:a16="http://schemas.microsoft.com/office/drawing/2014/main" id="{D1972209-2787-4E7A-9EE7-6ABF57F179A9}"/>
              </a:ext>
            </a:extLst>
          </p:cNvPr>
          <p:cNvGrpSpPr/>
          <p:nvPr/>
        </p:nvGrpSpPr>
        <p:grpSpPr>
          <a:xfrm>
            <a:off x="12773909" y="23809578"/>
            <a:ext cx="3310447" cy="5892745"/>
            <a:chOff x="12773909" y="24510658"/>
            <a:chExt cx="3310447" cy="5892745"/>
          </a:xfrm>
        </p:grpSpPr>
        <p:pic>
          <p:nvPicPr>
            <p:cNvPr id="53" name="Picture 52">
              <a:extLst>
                <a:ext uri="{FF2B5EF4-FFF2-40B4-BE49-F238E27FC236}">
                  <a16:creationId xmlns:a16="http://schemas.microsoft.com/office/drawing/2014/main" id="{94340617-EC48-4654-BDA3-8D0B45B6EFE2}"/>
                </a:ext>
              </a:extLst>
            </p:cNvPr>
            <p:cNvPicPr>
              <a:picLocks noChangeAspect="1"/>
            </p:cNvPicPr>
            <p:nvPr/>
          </p:nvPicPr>
          <p:blipFill>
            <a:blip r:embed="rId7"/>
            <a:stretch>
              <a:fillRect/>
            </a:stretch>
          </p:blipFill>
          <p:spPr>
            <a:xfrm>
              <a:off x="12773909" y="24510658"/>
              <a:ext cx="3310447" cy="5892745"/>
            </a:xfrm>
            <a:prstGeom prst="rect">
              <a:avLst/>
            </a:prstGeom>
          </p:spPr>
        </p:pic>
        <p:sp>
          <p:nvSpPr>
            <p:cNvPr id="8" name="Oval 7">
              <a:extLst>
                <a:ext uri="{FF2B5EF4-FFF2-40B4-BE49-F238E27FC236}">
                  <a16:creationId xmlns:a16="http://schemas.microsoft.com/office/drawing/2014/main" id="{2AE26A3E-764E-45F0-A007-479BA48967B1}"/>
                </a:ext>
              </a:extLst>
            </p:cNvPr>
            <p:cNvSpPr/>
            <p:nvPr/>
          </p:nvSpPr>
          <p:spPr>
            <a:xfrm>
              <a:off x="13210599" y="25565100"/>
              <a:ext cx="476826" cy="25717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0DCB6A18-6990-46A8-8853-0415AB0EBC42}"/>
                </a:ext>
              </a:extLst>
            </p:cNvPr>
            <p:cNvSpPr/>
            <p:nvPr/>
          </p:nvSpPr>
          <p:spPr>
            <a:xfrm>
              <a:off x="14839374" y="24802095"/>
              <a:ext cx="476826" cy="25717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5" name="Rectangle: Rounded Corners 54">
            <a:extLst>
              <a:ext uri="{FF2B5EF4-FFF2-40B4-BE49-F238E27FC236}">
                <a16:creationId xmlns:a16="http://schemas.microsoft.com/office/drawing/2014/main" id="{F24F80B3-7762-463E-9334-E3FDEEBEF8DB}"/>
              </a:ext>
            </a:extLst>
          </p:cNvPr>
          <p:cNvSpPr/>
          <p:nvPr/>
        </p:nvSpPr>
        <p:spPr>
          <a:xfrm>
            <a:off x="12769665" y="29913737"/>
            <a:ext cx="3310447" cy="975177"/>
          </a:xfrm>
          <a:prstGeom prst="roundRect">
            <a:avLst/>
          </a:prstGeom>
          <a:ln>
            <a:solidFill>
              <a:srgbClr val="13223D"/>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rgbClr val="001236"/>
                </a:solidFill>
                <a:latin typeface="Arial" panose="020B0604020202020204" pitchFamily="34" charset="0"/>
                <a:cs typeface="Arial" panose="020B0604020202020204" pitchFamily="34" charset="0"/>
              </a:rPr>
              <a:t>EEG is averaged across trials. Creating what looks like a sustained rhythm  </a:t>
            </a:r>
          </a:p>
        </p:txBody>
      </p:sp>
      <p:sp>
        <p:nvSpPr>
          <p:cNvPr id="4" name="TextBox 3">
            <a:extLst>
              <a:ext uri="{FF2B5EF4-FFF2-40B4-BE49-F238E27FC236}">
                <a16:creationId xmlns:a16="http://schemas.microsoft.com/office/drawing/2014/main" id="{75E99562-16A4-F442-AEC1-D1A05BB34503}"/>
              </a:ext>
            </a:extLst>
          </p:cNvPr>
          <p:cNvSpPr txBox="1"/>
          <p:nvPr/>
        </p:nvSpPr>
        <p:spPr>
          <a:xfrm>
            <a:off x="17534548" y="3813494"/>
            <a:ext cx="23424212" cy="646331"/>
          </a:xfrm>
          <a:prstGeom prst="rect">
            <a:avLst/>
          </a:prstGeom>
          <a:noFill/>
        </p:spPr>
        <p:txBody>
          <a:bodyPr wrap="square" rtlCol="0">
            <a:spAutoFit/>
          </a:bodyPr>
          <a:lstStyle/>
          <a:p>
            <a:r>
              <a:rPr lang="en-US" sz="3600" b="1" cap="small" dirty="0" err="1">
                <a:solidFill>
                  <a:srgbClr val="001746"/>
                </a:solidFill>
                <a:latin typeface="Arial" panose="020B0604020202020204" pitchFamily="34" charset="0"/>
                <a:cs typeface="Arial" panose="020B0604020202020204" pitchFamily="34" charset="0"/>
              </a:rPr>
              <a:t>wm</a:t>
            </a:r>
            <a:r>
              <a:rPr lang="en-US" sz="3600" b="1" cap="small" dirty="0">
                <a:solidFill>
                  <a:srgbClr val="001746"/>
                </a:solidFill>
                <a:latin typeface="Arial" panose="020B0604020202020204" pitchFamily="34" charset="0"/>
                <a:cs typeface="Arial" panose="020B0604020202020204" pitchFamily="34" charset="0"/>
              </a:rPr>
              <a:t> mean accuracy and latency as well as variability improve into adulthood</a:t>
            </a:r>
          </a:p>
        </p:txBody>
      </p:sp>
      <p:sp>
        <p:nvSpPr>
          <p:cNvPr id="49" name="TextBox 48">
            <a:extLst>
              <a:ext uri="{FF2B5EF4-FFF2-40B4-BE49-F238E27FC236}">
                <a16:creationId xmlns:a16="http://schemas.microsoft.com/office/drawing/2014/main" id="{1F78BEF5-767F-2D41-B983-9158A3C87939}"/>
              </a:ext>
            </a:extLst>
          </p:cNvPr>
          <p:cNvSpPr txBox="1"/>
          <p:nvPr/>
        </p:nvSpPr>
        <p:spPr>
          <a:xfrm>
            <a:off x="17255471" y="9665942"/>
            <a:ext cx="24998375" cy="646331"/>
          </a:xfrm>
          <a:prstGeom prst="rect">
            <a:avLst/>
          </a:prstGeom>
          <a:noFill/>
        </p:spPr>
        <p:txBody>
          <a:bodyPr wrap="square" rtlCol="0">
            <a:spAutoFit/>
          </a:bodyPr>
          <a:lstStyle/>
          <a:p>
            <a:pPr algn="ctr"/>
            <a:r>
              <a:rPr lang="en-US" sz="3600" b="1" cap="small" dirty="0">
                <a:solidFill>
                  <a:srgbClr val="001236"/>
                </a:solidFill>
                <a:latin typeface="Arial" panose="020B0604020202020204" pitchFamily="34" charset="0"/>
                <a:cs typeface="Arial" panose="020B0604020202020204" pitchFamily="34" charset="0"/>
              </a:rPr>
              <a:t>trial level transient </a:t>
            </a:r>
            <a:r>
              <a:rPr lang="en-US" sz="3600" b="1" cap="small" dirty="0" err="1">
                <a:solidFill>
                  <a:srgbClr val="001236"/>
                </a:solidFill>
                <a:latin typeface="Arial" panose="020B0604020202020204" pitchFamily="34" charset="0"/>
                <a:cs typeface="Arial" panose="020B0604020202020204" pitchFamily="34" charset="0"/>
              </a:rPr>
              <a:t>eeg</a:t>
            </a:r>
            <a:r>
              <a:rPr lang="en-US" sz="3600" b="1" cap="small" dirty="0">
                <a:solidFill>
                  <a:srgbClr val="001236"/>
                </a:solidFill>
                <a:latin typeface="Arial" panose="020B0604020202020204" pitchFamily="34" charset="0"/>
                <a:cs typeface="Arial" panose="020B0604020202020204" pitchFamily="34" charset="0"/>
              </a:rPr>
              <a:t> activity during </a:t>
            </a:r>
            <a:r>
              <a:rPr lang="en-US" sz="3600" b="1" cap="small" dirty="0" err="1">
                <a:solidFill>
                  <a:srgbClr val="001236"/>
                </a:solidFill>
                <a:latin typeface="Arial" panose="020B0604020202020204" pitchFamily="34" charset="0"/>
                <a:cs typeface="Arial" panose="020B0604020202020204" pitchFamily="34" charset="0"/>
              </a:rPr>
              <a:t>wm</a:t>
            </a:r>
            <a:r>
              <a:rPr lang="en-US" sz="3600" b="1" cap="small" dirty="0">
                <a:solidFill>
                  <a:srgbClr val="001236"/>
                </a:solidFill>
                <a:latin typeface="Arial" panose="020B0604020202020204" pitchFamily="34" charset="0"/>
                <a:cs typeface="Arial" panose="020B0604020202020204" pitchFamily="34" charset="0"/>
              </a:rPr>
              <a:t> delay changed with age in gamma, beta, and alpha frequency bands</a:t>
            </a:r>
            <a:endParaRPr lang="en-US" sz="3600" b="1" cap="small" dirty="0">
              <a:solidFill>
                <a:srgbClr val="001236"/>
              </a:solidFill>
            </a:endParaRPr>
          </a:p>
        </p:txBody>
      </p:sp>
      <p:sp>
        <p:nvSpPr>
          <p:cNvPr id="9" name="TextBox 8">
            <a:extLst>
              <a:ext uri="{FF2B5EF4-FFF2-40B4-BE49-F238E27FC236}">
                <a16:creationId xmlns:a16="http://schemas.microsoft.com/office/drawing/2014/main" id="{BBF14B3B-B629-4FCC-A5DA-62A8954E0FE9}"/>
              </a:ext>
            </a:extLst>
          </p:cNvPr>
          <p:cNvSpPr txBox="1"/>
          <p:nvPr/>
        </p:nvSpPr>
        <p:spPr>
          <a:xfrm>
            <a:off x="21488400" y="16002000"/>
            <a:ext cx="914400" cy="914400"/>
          </a:xfrm>
          <a:prstGeom prst="rect">
            <a:avLst/>
          </a:prstGeom>
          <a:noFill/>
        </p:spPr>
        <p:txBody>
          <a:bodyPr wrap="square" rtlCol="0">
            <a:spAutoFit/>
          </a:bodyPr>
          <a:lstStyle/>
          <a:p>
            <a:endParaRPr lang="en-US" dirty="0"/>
          </a:p>
        </p:txBody>
      </p:sp>
      <p:sp>
        <p:nvSpPr>
          <p:cNvPr id="68" name="TextBox 67">
            <a:extLst>
              <a:ext uri="{FF2B5EF4-FFF2-40B4-BE49-F238E27FC236}">
                <a16:creationId xmlns:a16="http://schemas.microsoft.com/office/drawing/2014/main" id="{4D6F723E-3D97-4D3D-B329-A31661EF3163}"/>
              </a:ext>
            </a:extLst>
          </p:cNvPr>
          <p:cNvSpPr txBox="1"/>
          <p:nvPr/>
        </p:nvSpPr>
        <p:spPr>
          <a:xfrm>
            <a:off x="17510362" y="16071646"/>
            <a:ext cx="12016387" cy="1200329"/>
          </a:xfrm>
          <a:prstGeom prst="rect">
            <a:avLst/>
          </a:prstGeom>
          <a:noFill/>
        </p:spPr>
        <p:txBody>
          <a:bodyPr wrap="square" rtlCol="0">
            <a:spAutoFit/>
          </a:bodyPr>
          <a:lstStyle/>
          <a:p>
            <a:pPr algn="ctr"/>
            <a:r>
              <a:rPr lang="en-US" sz="3600" b="1" cap="small" dirty="0">
                <a:solidFill>
                  <a:srgbClr val="001746"/>
                </a:solidFill>
                <a:latin typeface="Arial" panose="020B0604020202020204" pitchFamily="34" charset="0"/>
                <a:cs typeface="Arial" panose="020B0604020202020204" pitchFamily="34" charset="0"/>
              </a:rPr>
              <a:t>The number of gamma spectral events during delay mediates age- related improvements in accuracy</a:t>
            </a:r>
          </a:p>
        </p:txBody>
      </p:sp>
      <p:sp>
        <p:nvSpPr>
          <p:cNvPr id="69" name="TextBox 68">
            <a:extLst>
              <a:ext uri="{FF2B5EF4-FFF2-40B4-BE49-F238E27FC236}">
                <a16:creationId xmlns:a16="http://schemas.microsoft.com/office/drawing/2014/main" id="{5E90523C-77F0-401F-A697-B7AC077937A5}"/>
              </a:ext>
            </a:extLst>
          </p:cNvPr>
          <p:cNvSpPr txBox="1"/>
          <p:nvPr/>
        </p:nvSpPr>
        <p:spPr>
          <a:xfrm>
            <a:off x="30283173" y="16002162"/>
            <a:ext cx="12587701" cy="1200329"/>
          </a:xfrm>
          <a:prstGeom prst="rect">
            <a:avLst/>
          </a:prstGeom>
          <a:noFill/>
        </p:spPr>
        <p:txBody>
          <a:bodyPr wrap="square" rtlCol="0">
            <a:spAutoFit/>
          </a:bodyPr>
          <a:lstStyle/>
          <a:p>
            <a:pPr algn="ctr"/>
            <a:r>
              <a:rPr lang="en-US" sz="3600" b="1" cap="small" dirty="0">
                <a:solidFill>
                  <a:srgbClr val="001746"/>
                </a:solidFill>
                <a:latin typeface="Arial" panose="020B0604020202020204" pitchFamily="34" charset="0"/>
                <a:cs typeface="Arial" panose="020B0604020202020204" pitchFamily="34" charset="0"/>
              </a:rPr>
              <a:t>The number of alpha spectral events during fixation  mediates age- related improvements in response latency</a:t>
            </a:r>
          </a:p>
        </p:txBody>
      </p:sp>
      <p:sp>
        <p:nvSpPr>
          <p:cNvPr id="70" name="Rectangle 69">
            <a:extLst>
              <a:ext uri="{FF2B5EF4-FFF2-40B4-BE49-F238E27FC236}">
                <a16:creationId xmlns:a16="http://schemas.microsoft.com/office/drawing/2014/main" id="{936B9DED-C5F8-429D-A119-44117CAFA927}"/>
              </a:ext>
            </a:extLst>
          </p:cNvPr>
          <p:cNvSpPr/>
          <p:nvPr/>
        </p:nvSpPr>
        <p:spPr>
          <a:xfrm>
            <a:off x="32594566" y="30288231"/>
            <a:ext cx="7233249" cy="574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cap="small" spc="1000" dirty="0">
                <a:solidFill>
                  <a:srgbClr val="001236"/>
                </a:solidFill>
                <a:latin typeface="Arial" panose="020B0604020202020204" pitchFamily="34" charset="0"/>
                <a:cs typeface="Arial" panose="020B0604020202020204" pitchFamily="34" charset="0"/>
              </a:rPr>
              <a:t> references</a:t>
            </a:r>
          </a:p>
        </p:txBody>
      </p:sp>
      <p:pic>
        <p:nvPicPr>
          <p:cNvPr id="24" name="Picture 23">
            <a:extLst>
              <a:ext uri="{FF2B5EF4-FFF2-40B4-BE49-F238E27FC236}">
                <a16:creationId xmlns:a16="http://schemas.microsoft.com/office/drawing/2014/main" id="{F2F8D50B-89BA-425B-83CD-7082F28EE9B6}"/>
              </a:ext>
            </a:extLst>
          </p:cNvPr>
          <p:cNvPicPr>
            <a:picLocks noChangeAspect="1"/>
          </p:cNvPicPr>
          <p:nvPr/>
        </p:nvPicPr>
        <p:blipFill>
          <a:blip r:embed="rId8"/>
          <a:stretch>
            <a:fillRect/>
          </a:stretch>
        </p:blipFill>
        <p:spPr>
          <a:xfrm>
            <a:off x="36806506" y="18887743"/>
            <a:ext cx="5969370" cy="3040130"/>
          </a:xfrm>
          <a:prstGeom prst="rect">
            <a:avLst/>
          </a:prstGeom>
        </p:spPr>
      </p:pic>
      <p:pic>
        <p:nvPicPr>
          <p:cNvPr id="25" name="Picture 24">
            <a:extLst>
              <a:ext uri="{FF2B5EF4-FFF2-40B4-BE49-F238E27FC236}">
                <a16:creationId xmlns:a16="http://schemas.microsoft.com/office/drawing/2014/main" id="{6246C506-1972-40D1-B439-A8659C74B703}"/>
              </a:ext>
            </a:extLst>
          </p:cNvPr>
          <p:cNvPicPr>
            <a:picLocks noChangeAspect="1"/>
          </p:cNvPicPr>
          <p:nvPr/>
        </p:nvPicPr>
        <p:blipFill>
          <a:blip r:embed="rId9"/>
          <a:stretch>
            <a:fillRect/>
          </a:stretch>
        </p:blipFill>
        <p:spPr>
          <a:xfrm>
            <a:off x="24320732" y="19199922"/>
            <a:ext cx="5677280" cy="2736496"/>
          </a:xfrm>
          <a:prstGeom prst="rect">
            <a:avLst/>
          </a:prstGeom>
        </p:spPr>
      </p:pic>
      <p:grpSp>
        <p:nvGrpSpPr>
          <p:cNvPr id="26" name="Group 25">
            <a:extLst>
              <a:ext uri="{FF2B5EF4-FFF2-40B4-BE49-F238E27FC236}">
                <a16:creationId xmlns:a16="http://schemas.microsoft.com/office/drawing/2014/main" id="{E12BEBFB-A5DD-4DF6-A334-AE9BE6F604B5}"/>
              </a:ext>
            </a:extLst>
          </p:cNvPr>
          <p:cNvGrpSpPr/>
          <p:nvPr/>
        </p:nvGrpSpPr>
        <p:grpSpPr>
          <a:xfrm>
            <a:off x="17633558" y="4585088"/>
            <a:ext cx="18672435" cy="4642391"/>
            <a:chOff x="18716379" y="5352560"/>
            <a:chExt cx="15111445" cy="3757048"/>
          </a:xfrm>
        </p:grpSpPr>
        <p:pic>
          <p:nvPicPr>
            <p:cNvPr id="20" name="Picture 19">
              <a:extLst>
                <a:ext uri="{FF2B5EF4-FFF2-40B4-BE49-F238E27FC236}">
                  <a16:creationId xmlns:a16="http://schemas.microsoft.com/office/drawing/2014/main" id="{3A0A87FC-BCA8-4382-A69B-54F21D0A4563}"/>
                </a:ext>
              </a:extLst>
            </p:cNvPr>
            <p:cNvPicPr>
              <a:picLocks noChangeAspect="1"/>
            </p:cNvPicPr>
            <p:nvPr/>
          </p:nvPicPr>
          <p:blipFill rotWithShape="1">
            <a:blip r:embed="rId10"/>
            <a:srcRect r="49547" b="50882"/>
            <a:stretch/>
          </p:blipFill>
          <p:spPr>
            <a:xfrm>
              <a:off x="18716379" y="5381231"/>
              <a:ext cx="3869301" cy="3728377"/>
            </a:xfrm>
            <a:prstGeom prst="rect">
              <a:avLst/>
            </a:prstGeom>
          </p:spPr>
        </p:pic>
        <p:pic>
          <p:nvPicPr>
            <p:cNvPr id="67" name="Picture 66">
              <a:extLst>
                <a:ext uri="{FF2B5EF4-FFF2-40B4-BE49-F238E27FC236}">
                  <a16:creationId xmlns:a16="http://schemas.microsoft.com/office/drawing/2014/main" id="{9ABB6BCA-62F7-4FC4-A526-D3B5EDD3F031}"/>
                </a:ext>
              </a:extLst>
            </p:cNvPr>
            <p:cNvPicPr>
              <a:picLocks noChangeAspect="1"/>
            </p:cNvPicPr>
            <p:nvPr/>
          </p:nvPicPr>
          <p:blipFill rotWithShape="1">
            <a:blip r:embed="rId10"/>
            <a:srcRect l="49548" r="-2" b="50882"/>
            <a:stretch/>
          </p:blipFill>
          <p:spPr>
            <a:xfrm>
              <a:off x="22402800" y="5352560"/>
              <a:ext cx="3869301" cy="3728377"/>
            </a:xfrm>
            <a:prstGeom prst="rect">
              <a:avLst/>
            </a:prstGeom>
          </p:spPr>
        </p:pic>
        <p:pic>
          <p:nvPicPr>
            <p:cNvPr id="72" name="Picture 71">
              <a:extLst>
                <a:ext uri="{FF2B5EF4-FFF2-40B4-BE49-F238E27FC236}">
                  <a16:creationId xmlns:a16="http://schemas.microsoft.com/office/drawing/2014/main" id="{3E64A789-44CB-4657-91B4-C660075C43FA}"/>
                </a:ext>
              </a:extLst>
            </p:cNvPr>
            <p:cNvPicPr>
              <a:picLocks noChangeAspect="1"/>
            </p:cNvPicPr>
            <p:nvPr/>
          </p:nvPicPr>
          <p:blipFill rotWithShape="1">
            <a:blip r:embed="rId10"/>
            <a:srcRect l="1524" t="48323" r="49393" b="3215"/>
            <a:stretch/>
          </p:blipFill>
          <p:spPr>
            <a:xfrm>
              <a:off x="26272101" y="5387274"/>
              <a:ext cx="3764280" cy="3678517"/>
            </a:xfrm>
            <a:prstGeom prst="rect">
              <a:avLst/>
            </a:prstGeom>
          </p:spPr>
        </p:pic>
        <p:pic>
          <p:nvPicPr>
            <p:cNvPr id="73" name="Picture 72">
              <a:extLst>
                <a:ext uri="{FF2B5EF4-FFF2-40B4-BE49-F238E27FC236}">
                  <a16:creationId xmlns:a16="http://schemas.microsoft.com/office/drawing/2014/main" id="{192EC883-C48E-44C1-A4A0-EAE94845D3B0}"/>
                </a:ext>
              </a:extLst>
            </p:cNvPr>
            <p:cNvPicPr>
              <a:picLocks noChangeAspect="1"/>
            </p:cNvPicPr>
            <p:nvPr/>
          </p:nvPicPr>
          <p:blipFill rotWithShape="1">
            <a:blip r:embed="rId10"/>
            <a:srcRect l="49548" t="48090" r="-2" b="3448"/>
            <a:stretch/>
          </p:blipFill>
          <p:spPr>
            <a:xfrm>
              <a:off x="29958522" y="5382005"/>
              <a:ext cx="3869302" cy="3678517"/>
            </a:xfrm>
            <a:prstGeom prst="rect">
              <a:avLst/>
            </a:prstGeom>
          </p:spPr>
        </p:pic>
      </p:grpSp>
      <p:grpSp>
        <p:nvGrpSpPr>
          <p:cNvPr id="32" name="Group 31">
            <a:extLst>
              <a:ext uri="{FF2B5EF4-FFF2-40B4-BE49-F238E27FC236}">
                <a16:creationId xmlns:a16="http://schemas.microsoft.com/office/drawing/2014/main" id="{214866C9-F34A-4044-84B2-198EE9E90C3C}"/>
              </a:ext>
            </a:extLst>
          </p:cNvPr>
          <p:cNvGrpSpPr/>
          <p:nvPr/>
        </p:nvGrpSpPr>
        <p:grpSpPr>
          <a:xfrm>
            <a:off x="17661519" y="10395346"/>
            <a:ext cx="24756506" cy="5143303"/>
            <a:chOff x="17525878" y="11054376"/>
            <a:chExt cx="19488272" cy="4048798"/>
          </a:xfrm>
        </p:grpSpPr>
        <p:sp>
          <p:nvSpPr>
            <p:cNvPr id="31" name="Rectangle 30">
              <a:extLst>
                <a:ext uri="{FF2B5EF4-FFF2-40B4-BE49-F238E27FC236}">
                  <a16:creationId xmlns:a16="http://schemas.microsoft.com/office/drawing/2014/main" id="{B4D76306-B81B-41E8-AC60-4F887CFD714A}"/>
                </a:ext>
              </a:extLst>
            </p:cNvPr>
            <p:cNvSpPr/>
            <p:nvPr/>
          </p:nvSpPr>
          <p:spPr>
            <a:xfrm>
              <a:off x="17525878" y="11054376"/>
              <a:ext cx="19488272" cy="4048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9062F854-057E-4EE6-8376-D06292313056}"/>
                </a:ext>
              </a:extLst>
            </p:cNvPr>
            <p:cNvGrpSpPr/>
            <p:nvPr/>
          </p:nvGrpSpPr>
          <p:grpSpPr>
            <a:xfrm>
              <a:off x="17673095" y="11221585"/>
              <a:ext cx="19200231" cy="3722165"/>
              <a:chOff x="17813919" y="9949269"/>
              <a:chExt cx="19200231" cy="3722165"/>
            </a:xfrm>
          </p:grpSpPr>
          <p:pic>
            <p:nvPicPr>
              <p:cNvPr id="21" name="Picture 20">
                <a:extLst>
                  <a:ext uri="{FF2B5EF4-FFF2-40B4-BE49-F238E27FC236}">
                    <a16:creationId xmlns:a16="http://schemas.microsoft.com/office/drawing/2014/main" id="{E9706F7B-01C9-4F27-A589-90F5B5FEF109}"/>
                  </a:ext>
                </a:extLst>
              </p:cNvPr>
              <p:cNvPicPr>
                <a:picLocks noChangeAspect="1"/>
              </p:cNvPicPr>
              <p:nvPr/>
            </p:nvPicPr>
            <p:blipFill rotWithShape="1">
              <a:blip r:embed="rId11"/>
              <a:srcRect l="3348" t="2699" r="60858" b="52100"/>
              <a:stretch/>
            </p:blipFill>
            <p:spPr>
              <a:xfrm>
                <a:off x="17813919" y="9978591"/>
                <a:ext cx="3830873" cy="3599571"/>
              </a:xfrm>
              <a:prstGeom prst="rect">
                <a:avLst/>
              </a:prstGeom>
            </p:spPr>
          </p:pic>
          <p:pic>
            <p:nvPicPr>
              <p:cNvPr id="74" name="Picture 73">
                <a:extLst>
                  <a:ext uri="{FF2B5EF4-FFF2-40B4-BE49-F238E27FC236}">
                    <a16:creationId xmlns:a16="http://schemas.microsoft.com/office/drawing/2014/main" id="{C1A544ED-AF13-4D1C-A5AC-2396D6F66E69}"/>
                  </a:ext>
                </a:extLst>
              </p:cNvPr>
              <p:cNvPicPr>
                <a:picLocks noChangeAspect="1"/>
              </p:cNvPicPr>
              <p:nvPr/>
            </p:nvPicPr>
            <p:blipFill rotWithShape="1">
              <a:blip r:embed="rId11"/>
              <a:srcRect l="39142" t="2973" r="23231" b="52100"/>
              <a:stretch/>
            </p:blipFill>
            <p:spPr>
              <a:xfrm>
                <a:off x="21437273" y="9991974"/>
                <a:ext cx="4036570" cy="3586188"/>
              </a:xfrm>
              <a:prstGeom prst="rect">
                <a:avLst/>
              </a:prstGeom>
            </p:spPr>
          </p:pic>
          <p:pic>
            <p:nvPicPr>
              <p:cNvPr id="75" name="Picture 74">
                <a:extLst>
                  <a:ext uri="{FF2B5EF4-FFF2-40B4-BE49-F238E27FC236}">
                    <a16:creationId xmlns:a16="http://schemas.microsoft.com/office/drawing/2014/main" id="{E9792273-ABCA-47FD-A419-69CF74B759D2}"/>
                  </a:ext>
                </a:extLst>
              </p:cNvPr>
              <p:cNvPicPr>
                <a:picLocks noChangeAspect="1"/>
              </p:cNvPicPr>
              <p:nvPr/>
            </p:nvPicPr>
            <p:blipFill rotWithShape="1">
              <a:blip r:embed="rId11"/>
              <a:srcRect l="3013" t="51097" r="59360" b="3607"/>
              <a:stretch/>
            </p:blipFill>
            <p:spPr>
              <a:xfrm>
                <a:off x="25417603" y="10044519"/>
                <a:ext cx="4049183" cy="3626915"/>
              </a:xfrm>
              <a:prstGeom prst="rect">
                <a:avLst/>
              </a:prstGeom>
            </p:spPr>
          </p:pic>
          <p:pic>
            <p:nvPicPr>
              <p:cNvPr id="76" name="Picture 75">
                <a:extLst>
                  <a:ext uri="{FF2B5EF4-FFF2-40B4-BE49-F238E27FC236}">
                    <a16:creationId xmlns:a16="http://schemas.microsoft.com/office/drawing/2014/main" id="{7E09D208-7A9A-4F61-96CB-FB17374BAEEC}"/>
                  </a:ext>
                </a:extLst>
              </p:cNvPr>
              <p:cNvPicPr>
                <a:picLocks noChangeAspect="1"/>
              </p:cNvPicPr>
              <p:nvPr/>
            </p:nvPicPr>
            <p:blipFill rotWithShape="1">
              <a:blip r:embed="rId11"/>
              <a:srcRect l="39329" t="51268" r="21529" b="5035"/>
              <a:stretch/>
            </p:blipFill>
            <p:spPr>
              <a:xfrm>
                <a:off x="29408099" y="9984182"/>
                <a:ext cx="4401285" cy="3655872"/>
              </a:xfrm>
              <a:prstGeom prst="rect">
                <a:avLst/>
              </a:prstGeom>
            </p:spPr>
          </p:pic>
          <p:sp>
            <p:nvSpPr>
              <p:cNvPr id="28" name="Rectangle 27">
                <a:extLst>
                  <a:ext uri="{FF2B5EF4-FFF2-40B4-BE49-F238E27FC236}">
                    <a16:creationId xmlns:a16="http://schemas.microsoft.com/office/drawing/2014/main" id="{17CB303C-1750-4126-8707-2DA67D5C3378}"/>
                  </a:ext>
                </a:extLst>
              </p:cNvPr>
              <p:cNvSpPr/>
              <p:nvPr/>
            </p:nvSpPr>
            <p:spPr>
              <a:xfrm>
                <a:off x="33809384" y="9949269"/>
                <a:ext cx="3204766" cy="3626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E125B844-A542-47D8-A170-B3CD52200C55}"/>
                  </a:ext>
                </a:extLst>
              </p:cNvPr>
              <p:cNvPicPr>
                <a:picLocks noChangeAspect="1"/>
              </p:cNvPicPr>
              <p:nvPr/>
            </p:nvPicPr>
            <p:blipFill rotWithShape="1">
              <a:blip r:embed="rId12"/>
              <a:srcRect l="76385" t="38389" b="36244"/>
              <a:stretch/>
            </p:blipFill>
            <p:spPr>
              <a:xfrm>
                <a:off x="34087936" y="10502251"/>
                <a:ext cx="2647662" cy="2116038"/>
              </a:xfrm>
              <a:prstGeom prst="rect">
                <a:avLst/>
              </a:prstGeom>
            </p:spPr>
          </p:pic>
        </p:grpSp>
        <p:sp>
          <p:nvSpPr>
            <p:cNvPr id="27" name="Rectangle 26">
              <a:extLst>
                <a:ext uri="{FF2B5EF4-FFF2-40B4-BE49-F238E27FC236}">
                  <a16:creationId xmlns:a16="http://schemas.microsoft.com/office/drawing/2014/main" id="{2D23F276-DA5D-4E9E-9E66-39AD2F833481}"/>
                </a:ext>
              </a:extLst>
            </p:cNvPr>
            <p:cNvSpPr/>
            <p:nvPr/>
          </p:nvSpPr>
          <p:spPr>
            <a:xfrm>
              <a:off x="29170455" y="11297471"/>
              <a:ext cx="79222" cy="477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7BD866B-162E-4DC2-AA33-F7F4744F2EEF}"/>
                </a:ext>
              </a:extLst>
            </p:cNvPr>
            <p:cNvSpPr/>
            <p:nvPr/>
          </p:nvSpPr>
          <p:spPr>
            <a:xfrm>
              <a:off x="29249676" y="11799412"/>
              <a:ext cx="218365" cy="2307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94EFE4E-F76F-4EF3-B1C2-45657890D71F}"/>
                </a:ext>
              </a:extLst>
            </p:cNvPr>
            <p:cNvSpPr/>
            <p:nvPr/>
          </p:nvSpPr>
          <p:spPr>
            <a:xfrm>
              <a:off x="33429575" y="11199347"/>
              <a:ext cx="304279" cy="927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a:extLst>
              <a:ext uri="{FF2B5EF4-FFF2-40B4-BE49-F238E27FC236}">
                <a16:creationId xmlns:a16="http://schemas.microsoft.com/office/drawing/2014/main" id="{777352AB-5AC5-4722-A333-031E427B6F01}"/>
              </a:ext>
            </a:extLst>
          </p:cNvPr>
          <p:cNvPicPr>
            <a:picLocks noChangeAspect="1"/>
          </p:cNvPicPr>
          <p:nvPr/>
        </p:nvPicPr>
        <p:blipFill>
          <a:blip r:embed="rId13"/>
          <a:stretch>
            <a:fillRect/>
          </a:stretch>
        </p:blipFill>
        <p:spPr>
          <a:xfrm>
            <a:off x="17746023" y="17560063"/>
            <a:ext cx="6411402" cy="4376356"/>
          </a:xfrm>
          <a:prstGeom prst="rect">
            <a:avLst/>
          </a:prstGeom>
        </p:spPr>
      </p:pic>
      <p:pic>
        <p:nvPicPr>
          <p:cNvPr id="37" name="Picture 36">
            <a:extLst>
              <a:ext uri="{FF2B5EF4-FFF2-40B4-BE49-F238E27FC236}">
                <a16:creationId xmlns:a16="http://schemas.microsoft.com/office/drawing/2014/main" id="{A8E6D78E-CF5C-4DF5-BC94-DD22F2FBE961}"/>
              </a:ext>
            </a:extLst>
          </p:cNvPr>
          <p:cNvPicPr>
            <a:picLocks noChangeAspect="1"/>
          </p:cNvPicPr>
          <p:nvPr/>
        </p:nvPicPr>
        <p:blipFill>
          <a:blip r:embed="rId14"/>
          <a:stretch>
            <a:fillRect/>
          </a:stretch>
        </p:blipFill>
        <p:spPr>
          <a:xfrm>
            <a:off x="30899743" y="17636673"/>
            <a:ext cx="5677280" cy="4376356"/>
          </a:xfrm>
          <a:prstGeom prst="rect">
            <a:avLst/>
          </a:prstGeom>
        </p:spPr>
      </p:pic>
    </p:spTree>
    <p:extLst>
      <p:ext uri="{BB962C8B-B14F-4D97-AF65-F5344CB8AC3E}">
        <p14:creationId xmlns:p14="http://schemas.microsoft.com/office/powerpoint/2010/main" val="10760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C1C579-6A0E-4C62-8CAC-E5A6C3B86FD4}"/>
              </a:ext>
            </a:extLst>
          </p:cNvPr>
          <p:cNvSpPr/>
          <p:nvPr/>
        </p:nvSpPr>
        <p:spPr>
          <a:xfrm>
            <a:off x="569258" y="469252"/>
            <a:ext cx="42653832" cy="31809067"/>
          </a:xfrm>
          <a:prstGeom prst="rect">
            <a:avLst/>
          </a:prstGeom>
          <a:solidFill>
            <a:srgbClr val="FFFFFF">
              <a:alpha val="60000"/>
            </a:srgbClr>
          </a:solidFill>
          <a:ln w="38100">
            <a:noFill/>
          </a:ln>
          <a:scene3d>
            <a:camera prst="orthographicFront"/>
            <a:lightRig rig="threePt" dir="t"/>
          </a:scene3d>
          <a:sp3d extrusionH="76200" prstMaterial="plastic">
            <a:bevelT w="254000" h="254000" prst="cross"/>
            <a:bevelB w="127000" h="127000" prst="riblet"/>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Rectangle 2">
            <a:extLst>
              <a:ext uri="{FF2B5EF4-FFF2-40B4-BE49-F238E27FC236}">
                <a16:creationId xmlns:a16="http://schemas.microsoft.com/office/drawing/2014/main" id="{98257D2D-9A32-480B-8F1C-9D93DCEDF59F}"/>
              </a:ext>
            </a:extLst>
          </p:cNvPr>
          <p:cNvSpPr/>
          <p:nvPr/>
        </p:nvSpPr>
        <p:spPr>
          <a:xfrm>
            <a:off x="5208373" y="9318963"/>
            <a:ext cx="33375600" cy="64633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3800" b="1" cap="small" dirty="0">
                <a:solidFill>
                  <a:srgbClr val="001236"/>
                </a:solidFill>
                <a:latin typeface="Arial" panose="020B0604020202020204" pitchFamily="34" charset="0"/>
                <a:cs typeface="Arial" panose="020B0604020202020204" pitchFamily="34" charset="0"/>
              </a:rPr>
              <a:t>EEG- Derived Spectral Processing and the Development of Working Memory through Adolescence</a:t>
            </a:r>
          </a:p>
        </p:txBody>
      </p:sp>
      <p:sp>
        <p:nvSpPr>
          <p:cNvPr id="4" name="TextBox 3">
            <a:extLst>
              <a:ext uri="{FF2B5EF4-FFF2-40B4-BE49-F238E27FC236}">
                <a16:creationId xmlns:a16="http://schemas.microsoft.com/office/drawing/2014/main" id="{F8EC6002-4AC9-4B33-8471-DEDAC1CAB67F}"/>
              </a:ext>
            </a:extLst>
          </p:cNvPr>
          <p:cNvSpPr txBox="1"/>
          <p:nvPr/>
        </p:nvSpPr>
        <p:spPr>
          <a:xfrm>
            <a:off x="2742076" y="16459200"/>
            <a:ext cx="38308193" cy="4154984"/>
          </a:xfrm>
          <a:prstGeom prst="rect">
            <a:avLst/>
          </a:prstGeom>
          <a:noFill/>
        </p:spPr>
        <p:txBody>
          <a:bodyPr wrap="square" rtlCol="0">
            <a:spAutoFit/>
          </a:bodyPr>
          <a:lstStyle/>
          <a:p>
            <a:pPr algn="ctr"/>
            <a:r>
              <a:rPr lang="en-US" sz="7200" dirty="0">
                <a:solidFill>
                  <a:srgbClr val="001236"/>
                </a:solidFill>
                <a:latin typeface="Arial" panose="020B0604020202020204" pitchFamily="34" charset="0"/>
                <a:cs typeface="Arial" panose="020B0604020202020204" pitchFamily="34" charset="0"/>
              </a:rPr>
              <a:t>Shane McKeon</a:t>
            </a:r>
            <a:r>
              <a:rPr lang="en-US" sz="7200" baseline="30000" dirty="0">
                <a:solidFill>
                  <a:srgbClr val="001236"/>
                </a:solidFill>
                <a:latin typeface="Arial" panose="020B0604020202020204" pitchFamily="34" charset="0"/>
                <a:cs typeface="Arial" panose="020B0604020202020204" pitchFamily="34" charset="0"/>
              </a:rPr>
              <a:t>1,2</a:t>
            </a:r>
            <a:r>
              <a:rPr lang="en-US" sz="7200" dirty="0">
                <a:solidFill>
                  <a:srgbClr val="001236"/>
                </a:solidFill>
                <a:latin typeface="Arial" panose="020B0604020202020204" pitchFamily="34" charset="0"/>
                <a:cs typeface="Arial" panose="020B0604020202020204" pitchFamily="34" charset="0"/>
              </a:rPr>
              <a:t>, Finnegan Calabro</a:t>
            </a:r>
            <a:r>
              <a:rPr lang="en-US" sz="7200" baseline="30000" dirty="0">
                <a:solidFill>
                  <a:srgbClr val="001236"/>
                </a:solidFill>
                <a:latin typeface="Arial" panose="020B0604020202020204" pitchFamily="34" charset="0"/>
                <a:cs typeface="Arial" panose="020B0604020202020204" pitchFamily="34" charset="0"/>
              </a:rPr>
              <a:t>1,2,3</a:t>
            </a:r>
            <a:r>
              <a:rPr lang="en-US" sz="7200" dirty="0">
                <a:solidFill>
                  <a:srgbClr val="001236"/>
                </a:solidFill>
                <a:latin typeface="Arial" panose="020B0604020202020204" pitchFamily="34" charset="0"/>
                <a:cs typeface="Arial" panose="020B0604020202020204" pitchFamily="34" charset="0"/>
              </a:rPr>
              <a:t>, Beatriz Luna</a:t>
            </a:r>
            <a:r>
              <a:rPr lang="en-US" sz="7200" baseline="30000" dirty="0">
                <a:solidFill>
                  <a:srgbClr val="001236"/>
                </a:solidFill>
                <a:latin typeface="Arial" panose="020B0604020202020204" pitchFamily="34" charset="0"/>
                <a:cs typeface="Arial" panose="020B0604020202020204" pitchFamily="34" charset="0"/>
              </a:rPr>
              <a:t>2,3</a:t>
            </a:r>
            <a:r>
              <a:rPr lang="en-US" sz="7200" dirty="0">
                <a:solidFill>
                  <a:srgbClr val="001236"/>
                </a:solidFill>
                <a:latin typeface="Arial" panose="020B0604020202020204" pitchFamily="34" charset="0"/>
                <a:cs typeface="Arial" panose="020B0604020202020204" pitchFamily="34" charset="0"/>
              </a:rPr>
              <a:t> </a:t>
            </a:r>
          </a:p>
          <a:p>
            <a:pPr algn="ctr"/>
            <a:endParaRPr lang="en-US" sz="7200" dirty="0">
              <a:solidFill>
                <a:srgbClr val="001236"/>
              </a:solidFill>
              <a:latin typeface="Arial" panose="020B0604020202020204" pitchFamily="34" charset="0"/>
              <a:cs typeface="Arial" panose="020B0604020202020204" pitchFamily="34" charset="0"/>
            </a:endParaRPr>
          </a:p>
          <a:p>
            <a:pPr algn="ctr"/>
            <a:r>
              <a:rPr lang="en-US" sz="6000" baseline="30000" dirty="0">
                <a:solidFill>
                  <a:srgbClr val="001236"/>
                </a:solidFill>
                <a:latin typeface="Arial" panose="020B0604020202020204" pitchFamily="34" charset="0"/>
                <a:cs typeface="Arial" panose="020B0604020202020204" pitchFamily="34" charset="0"/>
              </a:rPr>
              <a:t>1</a:t>
            </a:r>
            <a:r>
              <a:rPr lang="en-US" sz="6000" dirty="0">
                <a:solidFill>
                  <a:srgbClr val="001236"/>
                </a:solidFill>
                <a:latin typeface="Arial" panose="020B0604020202020204" pitchFamily="34" charset="0"/>
                <a:cs typeface="Arial" panose="020B0604020202020204" pitchFamily="34" charset="0"/>
              </a:rPr>
              <a:t>Department of Bioengineering, </a:t>
            </a:r>
            <a:r>
              <a:rPr lang="en-US" sz="6000" baseline="30000" dirty="0">
                <a:solidFill>
                  <a:srgbClr val="001236"/>
                </a:solidFill>
                <a:latin typeface="Arial" panose="020B0604020202020204" pitchFamily="34" charset="0"/>
                <a:cs typeface="Arial" panose="020B0604020202020204" pitchFamily="34" charset="0"/>
              </a:rPr>
              <a:t>2</a:t>
            </a:r>
            <a:r>
              <a:rPr lang="en-US" sz="6000" dirty="0">
                <a:solidFill>
                  <a:srgbClr val="001236"/>
                </a:solidFill>
                <a:latin typeface="Arial" panose="020B0604020202020204" pitchFamily="34" charset="0"/>
                <a:cs typeface="Arial" panose="020B0604020202020204" pitchFamily="34" charset="0"/>
              </a:rPr>
              <a:t>The Center for the Neural Basis of Cognition, </a:t>
            </a:r>
            <a:r>
              <a:rPr lang="en-US" sz="6000" baseline="30000" dirty="0">
                <a:solidFill>
                  <a:srgbClr val="001236"/>
                </a:solidFill>
                <a:latin typeface="Arial" panose="020B0604020202020204" pitchFamily="34" charset="0"/>
                <a:cs typeface="Arial" panose="020B0604020202020204" pitchFamily="34" charset="0"/>
              </a:rPr>
              <a:t>3</a:t>
            </a:r>
            <a:r>
              <a:rPr lang="en-US" sz="6000" dirty="0">
                <a:solidFill>
                  <a:srgbClr val="001236"/>
                </a:solidFill>
                <a:latin typeface="Arial" panose="020B0604020202020204" pitchFamily="34" charset="0"/>
                <a:cs typeface="Arial" panose="020B0604020202020204" pitchFamily="34" charset="0"/>
              </a:rPr>
              <a:t>Department of Psychiatry, University of Pittsburgh, Pittsburgh, Pennsylvania, USA.</a:t>
            </a:r>
          </a:p>
        </p:txBody>
      </p:sp>
      <p:pic>
        <p:nvPicPr>
          <p:cNvPr id="5" name="Picture 2" descr="Shield and Signature | Living Our Brand | University of Pittsburgh">
            <a:extLst>
              <a:ext uri="{FF2B5EF4-FFF2-40B4-BE49-F238E27FC236}">
                <a16:creationId xmlns:a16="http://schemas.microsoft.com/office/drawing/2014/main" id="{F75C5380-5674-43AB-9F40-5F190DCDD38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72" b="90237" l="2765" r="96659">
                        <a14:foregroundMark x1="8756" y1="38462" x2="8756" y2="38462"/>
                        <a14:foregroundMark x1="19700" y1="39645" x2="19700" y2="39645"/>
                        <a14:foregroundMark x1="14862" y1="78107" x2="14862" y2="78107"/>
                        <a14:foregroundMark x1="5876" y1="73964" x2="5876" y2="73964"/>
                        <a14:foregroundMark x1="2765" y1="30769" x2="2765" y2="30769"/>
                        <a14:foregroundMark x1="14171" y1="90237" x2="14171" y2="90237"/>
                        <a14:foregroundMark x1="9332" y1="20118" x2="9332" y2="20118"/>
                        <a14:foregroundMark x1="9908" y1="24260" x2="9908" y2="24260"/>
                        <a14:foregroundMark x1="14055" y1="17456" x2="14055" y2="17456"/>
                        <a14:foregroundMark x1="14977" y1="21302" x2="14977" y2="21302"/>
                        <a14:foregroundMark x1="19355" y1="19822" x2="19355" y2="19822"/>
                        <a14:foregroundMark x1="19700" y1="23964" x2="19700" y2="23964"/>
                        <a14:foregroundMark x1="33065" y1="34615" x2="33065" y2="34615"/>
                        <a14:foregroundMark x1="41244" y1="36391" x2="41244" y2="36391"/>
                        <a14:foregroundMark x1="44931" y1="36982" x2="44931" y2="36982"/>
                        <a14:foregroundMark x1="44700" y1="31065" x2="44700" y2="31065"/>
                        <a14:foregroundMark x1="47235" y1="37870" x2="47235" y2="37870"/>
                        <a14:foregroundMark x1="50806" y1="41124" x2="50806" y2="41124"/>
                        <a14:foregroundMark x1="56106" y1="36982" x2="56106" y2="36982"/>
                        <a14:foregroundMark x1="59908" y1="41420" x2="59908" y2="41420"/>
                        <a14:foregroundMark x1="62442" y1="38166" x2="62442" y2="38166"/>
                        <a14:foregroundMark x1="62558" y1="31065" x2="62558" y2="31065"/>
                        <a14:foregroundMark x1="58525" y1="45266" x2="58525" y2="45266"/>
                        <a14:foregroundMark x1="64862" y1="35799" x2="64862" y2="35799"/>
                        <a14:foregroundMark x1="67857" y1="37870" x2="67857" y2="37870"/>
                        <a14:foregroundMark x1="73848" y1="39645" x2="73848" y2="39645"/>
                        <a14:foregroundMark x1="81106" y1="29882" x2="81106" y2="29882"/>
                        <a14:foregroundMark x1="34217" y1="60651" x2="34217" y2="60651"/>
                        <a14:foregroundMark x1="42396" y1="65089" x2="42396" y2="65089"/>
                        <a14:foregroundMark x1="42627" y1="54142" x2="42627" y2="54142"/>
                        <a14:foregroundMark x1="45853" y1="65680" x2="45853" y2="65680"/>
                        <a14:foregroundMark x1="51382" y1="63905" x2="51382" y2="63905"/>
                        <a14:foregroundMark x1="58641" y1="72781" x2="58641" y2="72781"/>
                        <a14:foregroundMark x1="67051" y1="70118" x2="67051" y2="70118"/>
                        <a14:foregroundMark x1="69931" y1="71302" x2="69931" y2="71302"/>
                        <a14:foregroundMark x1="78341" y1="65385" x2="78341" y2="65385"/>
                        <a14:foregroundMark x1="88134" y1="68935" x2="88134" y2="68935"/>
                        <a14:foregroundMark x1="91705" y1="65089" x2="91705" y2="65089"/>
                        <a14:foregroundMark x1="96659" y1="66568" x2="96659" y2="66568"/>
                        <a14:backgroundMark x1="9562" y1="74556" x2="9562" y2="74556"/>
                        <a14:backgroundMark x1="6797" y1="71302" x2="13249" y2="71598"/>
                        <a14:backgroundMark x1="13249" y1="71598" x2="19470" y2="71302"/>
                        <a14:backgroundMark x1="19470" y1="71302" x2="20276" y2="71302"/>
                        <a14:backgroundMark x1="52304" y1="37870" x2="52304" y2="37870"/>
                      </a14:backgroundRemoval>
                    </a14:imgEffect>
                  </a14:imgLayer>
                </a14:imgProps>
              </a:ext>
              <a:ext uri="{28A0092B-C50C-407E-A947-70E740481C1C}">
                <a14:useLocalDpi xmlns:a14="http://schemas.microsoft.com/office/drawing/2010/main" val="0"/>
              </a:ext>
            </a:extLst>
          </a:blip>
          <a:srcRect/>
          <a:stretch>
            <a:fillRect/>
          </a:stretch>
        </p:blipFill>
        <p:spPr bwMode="auto">
          <a:xfrm>
            <a:off x="1331611" y="962120"/>
            <a:ext cx="6646942" cy="2588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nbc-logo.png">
            <a:extLst>
              <a:ext uri="{FF2B5EF4-FFF2-40B4-BE49-F238E27FC236}">
                <a16:creationId xmlns:a16="http://schemas.microsoft.com/office/drawing/2014/main" id="{920029AC-CD47-48A4-BFA8-FA3EEBF908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44219" y="962121"/>
            <a:ext cx="6646943" cy="1989927"/>
          </a:xfrm>
          <a:prstGeom prst="rect">
            <a:avLst/>
          </a:prstGeom>
        </p:spPr>
      </p:pic>
      <p:pic>
        <p:nvPicPr>
          <p:cNvPr id="7" name="Picture 9" descr="lncd_logo.pdf">
            <a:extLst>
              <a:ext uri="{FF2B5EF4-FFF2-40B4-BE49-F238E27FC236}">
                <a16:creationId xmlns:a16="http://schemas.microsoft.com/office/drawing/2014/main" id="{B5FBEEA2-C7A5-4FD8-B79A-933C6B11002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977174" y="3251350"/>
            <a:ext cx="5181032" cy="148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29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21907-6CEF-4D0D-A3B9-09AE47FEDDD7}"/>
              </a:ext>
            </a:extLst>
          </p:cNvPr>
          <p:cNvSpPr/>
          <p:nvPr/>
        </p:nvSpPr>
        <p:spPr>
          <a:xfrm>
            <a:off x="569258" y="469252"/>
            <a:ext cx="42653832" cy="31809067"/>
          </a:xfrm>
          <a:prstGeom prst="rect">
            <a:avLst/>
          </a:prstGeom>
          <a:solidFill>
            <a:srgbClr val="FFFFFF">
              <a:alpha val="60000"/>
            </a:srgbClr>
          </a:solidFill>
          <a:ln w="38100">
            <a:noFill/>
          </a:ln>
          <a:scene3d>
            <a:camera prst="orthographicFront"/>
            <a:lightRig rig="threePt" dir="t"/>
          </a:scene3d>
          <a:sp3d extrusionH="76200" prstMaterial="plastic">
            <a:bevelT w="254000" h="254000" prst="cross"/>
            <a:bevelB w="127000" h="127000" prst="riblet"/>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Rectangle 2">
            <a:extLst>
              <a:ext uri="{FF2B5EF4-FFF2-40B4-BE49-F238E27FC236}">
                <a16:creationId xmlns:a16="http://schemas.microsoft.com/office/drawing/2014/main" id="{918E4597-DAE1-4D28-9208-2D72B781435C}"/>
              </a:ext>
            </a:extLst>
          </p:cNvPr>
          <p:cNvSpPr/>
          <p:nvPr/>
        </p:nvSpPr>
        <p:spPr>
          <a:xfrm>
            <a:off x="569258" y="587411"/>
            <a:ext cx="42653832" cy="2292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00" b="1" cap="small" spc="1000" dirty="0">
                <a:solidFill>
                  <a:srgbClr val="001236"/>
                </a:solidFill>
                <a:latin typeface="Arial" panose="020B0604020202020204" pitchFamily="34" charset="0"/>
                <a:cs typeface="Arial" panose="020B0604020202020204" pitchFamily="34" charset="0"/>
              </a:rPr>
              <a:t> </a:t>
            </a:r>
            <a:r>
              <a:rPr lang="en-US" sz="13800" b="1" cap="small" spc="1000" dirty="0">
                <a:solidFill>
                  <a:srgbClr val="001236"/>
                </a:solidFill>
                <a:latin typeface="Arial" panose="020B0604020202020204" pitchFamily="34" charset="0"/>
                <a:cs typeface="Arial" panose="020B0604020202020204" pitchFamily="34" charset="0"/>
              </a:rPr>
              <a:t>introduction</a:t>
            </a:r>
            <a:endParaRPr lang="en-US" sz="16600" b="1" cap="small" spc="1000" dirty="0">
              <a:solidFill>
                <a:srgbClr val="001236"/>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3D36085-C75F-47B1-AD6C-D37D9C58DC01}"/>
              </a:ext>
            </a:extLst>
          </p:cNvPr>
          <p:cNvSpPr txBox="1"/>
          <p:nvPr/>
        </p:nvSpPr>
        <p:spPr>
          <a:xfrm>
            <a:off x="1283689" y="3284684"/>
            <a:ext cx="40331197" cy="12741950"/>
          </a:xfrm>
          <a:prstGeom prst="rect">
            <a:avLst/>
          </a:prstGeom>
          <a:noFill/>
        </p:spPr>
        <p:txBody>
          <a:bodyPr wrap="square" rtlCol="0">
            <a:spAutoFit/>
          </a:bodyPr>
          <a:lstStyle/>
          <a:p>
            <a:pPr marL="571500" indent="-571500" algn="just">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From adolescence to adulthood there are significant improvements in executive function, notably in working memory, believed to be underlied by refinements in brain process that optimize whole brain function</a:t>
            </a:r>
            <a:r>
              <a:rPr lang="en-US" sz="6600" baseline="30000" dirty="0">
                <a:solidFill>
                  <a:srgbClr val="001236"/>
                </a:solidFill>
                <a:latin typeface="Arial" panose="020B0604020202020204" pitchFamily="34" charset="0"/>
                <a:cs typeface="Arial" panose="020B0604020202020204" pitchFamily="34" charset="0"/>
              </a:rPr>
              <a:t>1</a:t>
            </a:r>
          </a:p>
          <a:p>
            <a:pPr algn="just">
              <a:spcAft>
                <a:spcPts val="600"/>
              </a:spcAft>
            </a:pPr>
            <a:endParaRPr lang="en-US" sz="6600" dirty="0">
              <a:solidFill>
                <a:srgbClr val="001236"/>
              </a:solidFill>
              <a:latin typeface="Arial" panose="020B0604020202020204" pitchFamily="34" charset="0"/>
              <a:cs typeface="Arial" panose="020B0604020202020204" pitchFamily="34" charset="0"/>
            </a:endParaRPr>
          </a:p>
          <a:p>
            <a:pPr marL="571500" indent="-571500" algn="just">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Previous developmental EEG studies show age-related decreases in mean resting state transient brain rhythms across frequencies and band power</a:t>
            </a:r>
            <a:r>
              <a:rPr lang="en-US" sz="6600" baseline="30000" dirty="0">
                <a:solidFill>
                  <a:srgbClr val="001236"/>
                </a:solidFill>
                <a:latin typeface="Arial" panose="020B0604020202020204" pitchFamily="34" charset="0"/>
                <a:cs typeface="Arial" panose="020B0604020202020204" pitchFamily="34" charset="0"/>
              </a:rPr>
              <a:t>5,6</a:t>
            </a:r>
          </a:p>
          <a:p>
            <a:pPr algn="just">
              <a:spcAft>
                <a:spcPts val="600"/>
              </a:spcAft>
            </a:pPr>
            <a:endParaRPr lang="en-US" sz="6600" dirty="0">
              <a:solidFill>
                <a:srgbClr val="001236"/>
              </a:solidFill>
              <a:latin typeface="Arial" panose="020B0604020202020204" pitchFamily="34" charset="0"/>
              <a:cs typeface="Arial" panose="020B0604020202020204" pitchFamily="34" charset="0"/>
            </a:endParaRPr>
          </a:p>
          <a:p>
            <a:pPr marL="571500" indent="-571500" algn="just">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Single-cell studies, however, indicate that average brain rhythms cannot measure trial level transient activity, which is more directly associated with neural activation supporting higher-order cognitive tasks</a:t>
            </a:r>
            <a:r>
              <a:rPr lang="en-US" sz="6600" baseline="30000" dirty="0">
                <a:solidFill>
                  <a:srgbClr val="001236"/>
                </a:solidFill>
                <a:latin typeface="Arial" panose="020B0604020202020204" pitchFamily="34" charset="0"/>
                <a:cs typeface="Arial" panose="020B0604020202020204" pitchFamily="34" charset="0"/>
              </a:rPr>
              <a:t>7,8</a:t>
            </a:r>
          </a:p>
          <a:p>
            <a:pPr algn="just">
              <a:spcAft>
                <a:spcPts val="600"/>
              </a:spcAft>
            </a:pPr>
            <a:endParaRPr lang="en-US" sz="6600" dirty="0">
              <a:solidFill>
                <a:srgbClr val="001236"/>
              </a:solidFill>
              <a:latin typeface="Arial" panose="020B0604020202020204" pitchFamily="34" charset="0"/>
              <a:cs typeface="Arial" panose="020B0604020202020204" pitchFamily="34" charset="0"/>
            </a:endParaRPr>
          </a:p>
          <a:p>
            <a:pPr marL="571500" indent="-571500" algn="just">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Thus, we do not understand what aspects of age-related changes in neural function underlie improvements in executive function</a:t>
            </a:r>
          </a:p>
        </p:txBody>
      </p:sp>
      <p:sp>
        <p:nvSpPr>
          <p:cNvPr id="5" name="Rectangle 4">
            <a:extLst>
              <a:ext uri="{FF2B5EF4-FFF2-40B4-BE49-F238E27FC236}">
                <a16:creationId xmlns:a16="http://schemas.microsoft.com/office/drawing/2014/main" id="{95088158-8E1E-4D79-B061-3DA9BD42E1FC}"/>
              </a:ext>
            </a:extLst>
          </p:cNvPr>
          <p:cNvSpPr/>
          <p:nvPr/>
        </p:nvSpPr>
        <p:spPr>
          <a:xfrm>
            <a:off x="569258" y="16891767"/>
            <a:ext cx="42653832" cy="2674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800" b="1" cap="small" spc="1000" dirty="0">
                <a:solidFill>
                  <a:srgbClr val="001236"/>
                </a:solidFill>
                <a:latin typeface="Arial" panose="020B0604020202020204" pitchFamily="34" charset="0"/>
                <a:cs typeface="Arial" panose="020B0604020202020204" pitchFamily="34" charset="0"/>
              </a:rPr>
              <a:t> study aims</a:t>
            </a:r>
          </a:p>
        </p:txBody>
      </p:sp>
      <p:sp>
        <p:nvSpPr>
          <p:cNvPr id="6" name="TextBox 5">
            <a:extLst>
              <a:ext uri="{FF2B5EF4-FFF2-40B4-BE49-F238E27FC236}">
                <a16:creationId xmlns:a16="http://schemas.microsoft.com/office/drawing/2014/main" id="{831086A1-F844-40BF-8C76-C55B1B3A8ECE}"/>
              </a:ext>
            </a:extLst>
          </p:cNvPr>
          <p:cNvSpPr txBox="1"/>
          <p:nvPr/>
        </p:nvSpPr>
        <p:spPr>
          <a:xfrm>
            <a:off x="1283688" y="19566677"/>
            <a:ext cx="40331197" cy="5324535"/>
          </a:xfrm>
          <a:prstGeom prst="rect">
            <a:avLst/>
          </a:prstGeom>
          <a:noFill/>
        </p:spPr>
        <p:txBody>
          <a:bodyPr wrap="square" rtlCol="0">
            <a:spAutoFit/>
          </a:bodyPr>
          <a:lstStyle/>
          <a:p>
            <a:pPr marL="571500" indent="-571500" algn="just">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To delineate age-related changes in trial level transient whole brain EEG activity through adolescence into adulthood</a:t>
            </a:r>
          </a:p>
          <a:p>
            <a:pPr algn="just">
              <a:spcAft>
                <a:spcPts val="600"/>
              </a:spcAft>
            </a:pPr>
            <a:endParaRPr lang="en-US" sz="6600" dirty="0">
              <a:solidFill>
                <a:srgbClr val="001236"/>
              </a:solidFill>
              <a:latin typeface="Arial" panose="020B0604020202020204" pitchFamily="34" charset="0"/>
              <a:cs typeface="Arial" panose="020B0604020202020204" pitchFamily="34" charset="0"/>
            </a:endParaRPr>
          </a:p>
          <a:p>
            <a:pPr marL="571500" indent="-571500" algn="just">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To investigate the relationships between age-related changes in whole brain EEG activity and age-related improvements in working memory</a:t>
            </a:r>
            <a:endParaRPr lang="en-US" sz="6600" dirty="0">
              <a:solidFill>
                <a:srgbClr val="0017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039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B0DAE0-3A02-4162-8270-6B1D321220F7}"/>
              </a:ext>
            </a:extLst>
          </p:cNvPr>
          <p:cNvSpPr/>
          <p:nvPr/>
        </p:nvSpPr>
        <p:spPr>
          <a:xfrm>
            <a:off x="643005" y="594361"/>
            <a:ext cx="42555761" cy="3159252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Rectangle 2">
            <a:extLst>
              <a:ext uri="{FF2B5EF4-FFF2-40B4-BE49-F238E27FC236}">
                <a16:creationId xmlns:a16="http://schemas.microsoft.com/office/drawing/2014/main" id="{98A88067-0724-4514-99BB-D4F98748B1EC}"/>
              </a:ext>
            </a:extLst>
          </p:cNvPr>
          <p:cNvSpPr/>
          <p:nvPr/>
        </p:nvSpPr>
        <p:spPr>
          <a:xfrm>
            <a:off x="692434" y="594361"/>
            <a:ext cx="17759292" cy="2257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800" b="1" cap="small" spc="1000" dirty="0">
                <a:solidFill>
                  <a:srgbClr val="001236"/>
                </a:solidFill>
                <a:latin typeface="Arial" panose="020B0604020202020204" pitchFamily="34" charset="0"/>
                <a:cs typeface="Arial" panose="020B0604020202020204" pitchFamily="34" charset="0"/>
              </a:rPr>
              <a:t> methods</a:t>
            </a:r>
          </a:p>
        </p:txBody>
      </p:sp>
      <p:sp>
        <p:nvSpPr>
          <p:cNvPr id="4" name="TextBox 3">
            <a:extLst>
              <a:ext uri="{FF2B5EF4-FFF2-40B4-BE49-F238E27FC236}">
                <a16:creationId xmlns:a16="http://schemas.microsoft.com/office/drawing/2014/main" id="{C41D58DF-D7AC-4C28-AC13-7085FBFC9DD8}"/>
              </a:ext>
            </a:extLst>
          </p:cNvPr>
          <p:cNvSpPr txBox="1"/>
          <p:nvPr/>
        </p:nvSpPr>
        <p:spPr>
          <a:xfrm>
            <a:off x="1243979" y="6212080"/>
            <a:ext cx="28245421" cy="12895838"/>
          </a:xfrm>
          <a:prstGeom prst="rect">
            <a:avLst/>
          </a:prstGeom>
          <a:noFill/>
        </p:spPr>
        <p:txBody>
          <a:bodyPr wrap="square" rtlCol="0">
            <a:spAutoFit/>
          </a:bodyPr>
          <a:lstStyle/>
          <a:p>
            <a:pPr>
              <a:spcAft>
                <a:spcPts val="600"/>
              </a:spcAft>
            </a:pPr>
            <a:r>
              <a:rPr lang="en-US" sz="6600" b="1" dirty="0">
                <a:solidFill>
                  <a:srgbClr val="001746"/>
                </a:solidFill>
                <a:latin typeface="Arial" panose="020B0604020202020204" pitchFamily="34" charset="0"/>
                <a:cs typeface="Arial" panose="020B0604020202020204" pitchFamily="34" charset="0"/>
              </a:rPr>
              <a:t>Memory Guided Saccade (MGS) Task:</a:t>
            </a:r>
          </a:p>
          <a:p>
            <a:pPr marL="457200" indent="-4572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Visuospatial working memory task (Fig)</a:t>
            </a:r>
          </a:p>
          <a:p>
            <a:pPr marL="457200" indent="-457200">
              <a:spcAft>
                <a:spcPts val="600"/>
              </a:spcAft>
              <a:buFont typeface="Arial" panose="020B0604020202020204" pitchFamily="34" charset="0"/>
              <a:buChar char="•"/>
            </a:pPr>
            <a:r>
              <a:rPr lang="en-US" sz="6600" dirty="0">
                <a:solidFill>
                  <a:srgbClr val="001236"/>
                </a:solidFill>
                <a:latin typeface="Arial" panose="020B0604020202020204" pitchFamily="34" charset="0"/>
                <a:cs typeface="Arial" panose="020B0604020202020204" pitchFamily="34" charset="0"/>
              </a:rPr>
              <a:t>Participants look at a peripheral target and after a varied fixation delay period (6-10 sec), move their eyes to the remembered location</a:t>
            </a:r>
          </a:p>
          <a:p>
            <a:pPr>
              <a:spcAft>
                <a:spcPts val="600"/>
              </a:spcAft>
            </a:pPr>
            <a:r>
              <a:rPr lang="en-US" sz="6600" b="1" dirty="0">
                <a:solidFill>
                  <a:srgbClr val="001746"/>
                </a:solidFill>
                <a:latin typeface="Arial" panose="020B0604020202020204" pitchFamily="34" charset="0"/>
                <a:cs typeface="Arial" panose="020B0604020202020204" pitchFamily="34" charset="0"/>
              </a:rPr>
              <a:t>EEG Acquisition:</a:t>
            </a:r>
          </a:p>
          <a:p>
            <a:pPr marL="457200" indent="-457200">
              <a:spcAft>
                <a:spcPts val="600"/>
              </a:spcAft>
              <a:buFont typeface="Arial" panose="020B0604020202020204" pitchFamily="34" charset="0"/>
              <a:buChar char="•"/>
            </a:pPr>
            <a:r>
              <a:rPr lang="en-US" sz="6600" dirty="0" err="1">
                <a:solidFill>
                  <a:srgbClr val="001746"/>
                </a:solidFill>
                <a:latin typeface="Arial" panose="020B0604020202020204" pitchFamily="34" charset="0"/>
                <a:cs typeface="Arial" panose="020B0604020202020204" pitchFamily="34" charset="0"/>
              </a:rPr>
              <a:t>Biosemi</a:t>
            </a:r>
            <a:r>
              <a:rPr lang="en-US" sz="6600" dirty="0">
                <a:solidFill>
                  <a:srgbClr val="001746"/>
                </a:solidFill>
                <a:latin typeface="Arial" panose="020B0604020202020204" pitchFamily="34" charset="0"/>
                <a:cs typeface="Arial" panose="020B0604020202020204" pitchFamily="34" charset="0"/>
              </a:rPr>
              <a:t> </a:t>
            </a:r>
            <a:r>
              <a:rPr lang="en-US" sz="6600" dirty="0" err="1">
                <a:solidFill>
                  <a:srgbClr val="001746"/>
                </a:solidFill>
                <a:latin typeface="Arial" panose="020B0604020202020204" pitchFamily="34" charset="0"/>
                <a:cs typeface="Arial" panose="020B0604020202020204" pitchFamily="34" charset="0"/>
              </a:rPr>
              <a:t>ActiveTwo</a:t>
            </a:r>
            <a:r>
              <a:rPr lang="en-US" sz="6600" dirty="0">
                <a:solidFill>
                  <a:srgbClr val="001746"/>
                </a:solidFill>
                <a:latin typeface="Arial" panose="020B0604020202020204" pitchFamily="34" charset="0"/>
                <a:cs typeface="Arial" panose="020B0604020202020204" pitchFamily="34" charset="0"/>
              </a:rPr>
              <a:t> 64- channel EEG system</a:t>
            </a:r>
          </a:p>
          <a:p>
            <a:pPr>
              <a:spcAft>
                <a:spcPts val="600"/>
              </a:spcAft>
            </a:pPr>
            <a:r>
              <a:rPr lang="en-US" sz="6600" b="1" dirty="0">
                <a:solidFill>
                  <a:srgbClr val="001746"/>
                </a:solidFill>
                <a:latin typeface="Arial" panose="020B0604020202020204" pitchFamily="34" charset="0"/>
                <a:cs typeface="Arial" panose="020B0604020202020204" pitchFamily="34" charset="0"/>
              </a:rPr>
              <a:t>EEG Preprocessing:</a:t>
            </a:r>
          </a:p>
          <a:p>
            <a:pPr marL="457200" indent="-4572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Utilized a revised Makoto pipeline: </a:t>
            </a:r>
          </a:p>
          <a:p>
            <a:pPr marL="914400" lvl="1" indent="-4572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Removed flatline channels, low frequency drifts, noisy channels, short spontaneous bursts, and incomplete segments of data </a:t>
            </a:r>
          </a:p>
          <a:p>
            <a:pPr marL="457200" indent="-4572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Independent Component Analysis (ICA) was performed to identify and remove eye-blink and eye-movement artifacts</a:t>
            </a:r>
          </a:p>
        </p:txBody>
      </p:sp>
      <p:pic>
        <p:nvPicPr>
          <p:cNvPr id="5" name="Picture 4" descr="A screenshot of a video game&#10;&#10;Description automatically generated">
            <a:extLst>
              <a:ext uri="{FF2B5EF4-FFF2-40B4-BE49-F238E27FC236}">
                <a16:creationId xmlns:a16="http://schemas.microsoft.com/office/drawing/2014/main" id="{2D53DFEB-11DE-407F-AE31-61B2AAF12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9400" y="6212080"/>
            <a:ext cx="12755880" cy="9172574"/>
          </a:xfrm>
          <a:prstGeom prst="rect">
            <a:avLst/>
          </a:prstGeom>
        </p:spPr>
      </p:pic>
      <p:sp>
        <p:nvSpPr>
          <p:cNvPr id="6" name="TextBox 5">
            <a:extLst>
              <a:ext uri="{FF2B5EF4-FFF2-40B4-BE49-F238E27FC236}">
                <a16:creationId xmlns:a16="http://schemas.microsoft.com/office/drawing/2014/main" id="{C4E475B4-C6A1-4C88-B321-BDD3EA669FF7}"/>
              </a:ext>
            </a:extLst>
          </p:cNvPr>
          <p:cNvSpPr txBox="1"/>
          <p:nvPr/>
        </p:nvSpPr>
        <p:spPr>
          <a:xfrm>
            <a:off x="1243979" y="19126168"/>
            <a:ext cx="28245421" cy="11803231"/>
          </a:xfrm>
          <a:prstGeom prst="rect">
            <a:avLst/>
          </a:prstGeom>
          <a:noFill/>
        </p:spPr>
        <p:txBody>
          <a:bodyPr wrap="square" rtlCol="0">
            <a:spAutoFit/>
          </a:bodyPr>
          <a:lstStyle/>
          <a:p>
            <a:pPr>
              <a:spcAft>
                <a:spcPts val="600"/>
              </a:spcAft>
            </a:pPr>
            <a:r>
              <a:rPr lang="en-US" sz="6600" b="1" dirty="0">
                <a:solidFill>
                  <a:srgbClr val="001746"/>
                </a:solidFill>
                <a:latin typeface="Arial" panose="020B0604020202020204" pitchFamily="34" charset="0"/>
                <a:cs typeface="Arial" panose="020B0604020202020204" pitchFamily="34" charset="0"/>
              </a:rPr>
              <a:t>Spectral Event Processing</a:t>
            </a:r>
          </a:p>
          <a:p>
            <a:pPr marL="571500" indent="-5715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Computed from 1s data windows </a:t>
            </a:r>
          </a:p>
          <a:p>
            <a:pPr marL="1028700" lvl="1" indent="-5715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Delay and fixation epochs</a:t>
            </a:r>
          </a:p>
          <a:p>
            <a:pPr marL="571500" indent="-5715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Gamma (30- 75 Hz), theta (4- 7 Hz), beta (13- 30 Hz), and alpha (8- 12 Hz) frequency bands were analyzed using an established protocol in </a:t>
            </a:r>
            <a:r>
              <a:rPr lang="en-US" sz="6600" i="1" dirty="0">
                <a:solidFill>
                  <a:srgbClr val="001746"/>
                </a:solidFill>
                <a:latin typeface="Arial" panose="020B0604020202020204" pitchFamily="34" charset="0"/>
                <a:cs typeface="Arial" panose="020B0604020202020204" pitchFamily="34" charset="0"/>
              </a:rPr>
              <a:t>Shin et al</a:t>
            </a:r>
            <a:r>
              <a:rPr lang="en-US" sz="6600" i="1" baseline="30000" dirty="0">
                <a:solidFill>
                  <a:srgbClr val="001746"/>
                </a:solidFill>
                <a:latin typeface="Arial" panose="020B0604020202020204" pitchFamily="34" charset="0"/>
                <a:cs typeface="Arial" panose="020B0604020202020204" pitchFamily="34" charset="0"/>
              </a:rPr>
              <a:t>8</a:t>
            </a:r>
            <a:endParaRPr lang="en-US" sz="6600" baseline="30000" dirty="0">
              <a:solidFill>
                <a:srgbClr val="001746"/>
              </a:solidFill>
              <a:latin typeface="Arial" panose="020B0604020202020204" pitchFamily="34" charset="0"/>
              <a:cs typeface="Arial" panose="020B0604020202020204" pitchFamily="34" charset="0"/>
            </a:endParaRPr>
          </a:p>
          <a:p>
            <a:pPr marL="571500" indent="-5715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A time-frequency responses (TFR) </a:t>
            </a:r>
          </a:p>
          <a:p>
            <a:pPr marL="1028700" lvl="1" indent="-571500">
              <a:spcAft>
                <a:spcPts val="600"/>
              </a:spcAft>
              <a:buFont typeface="Arial" panose="020B0604020202020204" pitchFamily="34" charset="0"/>
              <a:buChar char="–"/>
            </a:pPr>
            <a:r>
              <a:rPr lang="en-US" sz="6600" dirty="0" err="1">
                <a:solidFill>
                  <a:srgbClr val="001746"/>
                </a:solidFill>
                <a:latin typeface="Arial" panose="020B0604020202020204" pitchFamily="34" charset="0"/>
                <a:cs typeface="Arial" panose="020B0604020202020204" pitchFamily="34" charset="0"/>
              </a:rPr>
              <a:t>Morlet</a:t>
            </a:r>
            <a:r>
              <a:rPr lang="en-US" sz="6600" dirty="0">
                <a:solidFill>
                  <a:srgbClr val="001746"/>
                </a:solidFill>
                <a:latin typeface="Arial" panose="020B0604020202020204" pitchFamily="34" charset="0"/>
                <a:cs typeface="Arial" panose="020B0604020202020204" pitchFamily="34" charset="0"/>
              </a:rPr>
              <a:t> wavelet equation</a:t>
            </a:r>
          </a:p>
          <a:p>
            <a:pPr marL="1028700" lvl="1" indent="-5715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Normalized to the median power</a:t>
            </a:r>
          </a:p>
          <a:p>
            <a:pPr marL="571500" indent="-571500">
              <a:spcAft>
                <a:spcPts val="6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The average value and trial-by-trial variability was calculated for event power, duration, and number of events per trial </a:t>
            </a:r>
          </a:p>
        </p:txBody>
      </p:sp>
      <p:sp>
        <p:nvSpPr>
          <p:cNvPr id="7" name="TextBox 6">
            <a:extLst>
              <a:ext uri="{FF2B5EF4-FFF2-40B4-BE49-F238E27FC236}">
                <a16:creationId xmlns:a16="http://schemas.microsoft.com/office/drawing/2014/main" id="{BB0C2528-20CC-432E-9034-1F23A14AB81A}"/>
              </a:ext>
            </a:extLst>
          </p:cNvPr>
          <p:cNvSpPr txBox="1"/>
          <p:nvPr/>
        </p:nvSpPr>
        <p:spPr>
          <a:xfrm>
            <a:off x="1243979" y="3063540"/>
            <a:ext cx="41001301" cy="4154984"/>
          </a:xfrm>
          <a:prstGeom prst="rect">
            <a:avLst/>
          </a:prstGeom>
          <a:noFill/>
        </p:spPr>
        <p:txBody>
          <a:bodyPr wrap="square" rtlCol="0">
            <a:spAutoFit/>
          </a:bodyPr>
          <a:lstStyle/>
          <a:p>
            <a:r>
              <a:rPr lang="en-US" sz="6600" b="1" dirty="0">
                <a:solidFill>
                  <a:srgbClr val="001746"/>
                </a:solidFill>
                <a:latin typeface="Arial" panose="020B0604020202020204" pitchFamily="34" charset="0"/>
                <a:cs typeface="Arial" panose="020B0604020202020204" pitchFamily="34" charset="0"/>
              </a:rPr>
              <a:t>Participants</a:t>
            </a:r>
            <a:r>
              <a:rPr lang="en-US" sz="6600" dirty="0">
                <a:solidFill>
                  <a:srgbClr val="001746"/>
                </a:solidFill>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140 healthy 10- 30 years </a:t>
            </a:r>
            <a:r>
              <a:rPr lang="en-US" sz="6600" dirty="0" err="1">
                <a:solidFill>
                  <a:srgbClr val="001746"/>
                </a:solidFill>
                <a:latin typeface="Arial" panose="020B0604020202020204" pitchFamily="34" charset="0"/>
                <a:cs typeface="Arial" panose="020B0604020202020204" pitchFamily="34" charset="0"/>
              </a:rPr>
              <a:t>olds</a:t>
            </a:r>
            <a:r>
              <a:rPr lang="en-US" sz="6600" dirty="0">
                <a:solidFill>
                  <a:srgbClr val="001746"/>
                </a:solidFill>
                <a:latin typeface="Arial" panose="020B0604020202020204" pitchFamily="34" charset="0"/>
                <a:cs typeface="Arial" panose="020B0604020202020204" pitchFamily="34" charset="0"/>
              </a:rPr>
              <a:t> (60 subjects evenly distributed between 10-17, and 80 participants distributed between 18-30) (73 = females)</a:t>
            </a:r>
          </a:p>
          <a:p>
            <a:endParaRPr lang="en-US" sz="6600" dirty="0"/>
          </a:p>
        </p:txBody>
      </p:sp>
      <p:grpSp>
        <p:nvGrpSpPr>
          <p:cNvPr id="8" name="Group 7">
            <a:extLst>
              <a:ext uri="{FF2B5EF4-FFF2-40B4-BE49-F238E27FC236}">
                <a16:creationId xmlns:a16="http://schemas.microsoft.com/office/drawing/2014/main" id="{AF11B533-21FE-4BA0-822C-9B0BFD59390D}"/>
              </a:ext>
            </a:extLst>
          </p:cNvPr>
          <p:cNvGrpSpPr/>
          <p:nvPr/>
        </p:nvGrpSpPr>
        <p:grpSpPr>
          <a:xfrm>
            <a:off x="34021884" y="15699689"/>
            <a:ext cx="8223396" cy="14638016"/>
            <a:chOff x="12773909" y="24510658"/>
            <a:chExt cx="3310447" cy="5892745"/>
          </a:xfrm>
        </p:grpSpPr>
        <p:pic>
          <p:nvPicPr>
            <p:cNvPr id="9" name="Picture 8">
              <a:extLst>
                <a:ext uri="{FF2B5EF4-FFF2-40B4-BE49-F238E27FC236}">
                  <a16:creationId xmlns:a16="http://schemas.microsoft.com/office/drawing/2014/main" id="{FD4DE61B-3BE3-49B2-B87D-010F47C20397}"/>
                </a:ext>
              </a:extLst>
            </p:cNvPr>
            <p:cNvPicPr>
              <a:picLocks noChangeAspect="1"/>
            </p:cNvPicPr>
            <p:nvPr/>
          </p:nvPicPr>
          <p:blipFill>
            <a:blip r:embed="rId4"/>
            <a:stretch>
              <a:fillRect/>
            </a:stretch>
          </p:blipFill>
          <p:spPr>
            <a:xfrm>
              <a:off x="12773909" y="24510658"/>
              <a:ext cx="3310447" cy="5892745"/>
            </a:xfrm>
            <a:prstGeom prst="rect">
              <a:avLst/>
            </a:prstGeom>
          </p:spPr>
        </p:pic>
        <p:sp>
          <p:nvSpPr>
            <p:cNvPr id="10" name="Oval 9">
              <a:extLst>
                <a:ext uri="{FF2B5EF4-FFF2-40B4-BE49-F238E27FC236}">
                  <a16:creationId xmlns:a16="http://schemas.microsoft.com/office/drawing/2014/main" id="{C0C81EC1-BDEE-45AB-8DAE-1A481DC20B5A}"/>
                </a:ext>
              </a:extLst>
            </p:cNvPr>
            <p:cNvSpPr/>
            <p:nvPr/>
          </p:nvSpPr>
          <p:spPr>
            <a:xfrm>
              <a:off x="13210599" y="25565100"/>
              <a:ext cx="476826" cy="25717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63BE2542-B65A-4289-9BE2-F61EFE094B81}"/>
                </a:ext>
              </a:extLst>
            </p:cNvPr>
            <p:cNvSpPr/>
            <p:nvPr/>
          </p:nvSpPr>
          <p:spPr>
            <a:xfrm>
              <a:off x="14839374" y="24802095"/>
              <a:ext cx="476826" cy="25717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2" name="Rectangle: Rounded Corners 11">
            <a:extLst>
              <a:ext uri="{FF2B5EF4-FFF2-40B4-BE49-F238E27FC236}">
                <a16:creationId xmlns:a16="http://schemas.microsoft.com/office/drawing/2014/main" id="{671F8C37-366F-4897-8F6B-327A3CF063E2}"/>
              </a:ext>
            </a:extLst>
          </p:cNvPr>
          <p:cNvSpPr/>
          <p:nvPr/>
        </p:nvSpPr>
        <p:spPr>
          <a:xfrm>
            <a:off x="33269106" y="30580885"/>
            <a:ext cx="9728952" cy="1403496"/>
          </a:xfrm>
          <a:prstGeom prst="roundRect">
            <a:avLst/>
          </a:prstGeom>
          <a:ln>
            <a:solidFill>
              <a:srgbClr val="13223D"/>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solidFill>
                  <a:srgbClr val="001236"/>
                </a:solidFill>
                <a:latin typeface="Arial" panose="020B0604020202020204" pitchFamily="34" charset="0"/>
                <a:cs typeface="Arial" panose="020B0604020202020204" pitchFamily="34" charset="0"/>
              </a:rPr>
              <a:t>EEG is averaged across trials. Creating what looks like a sustained rhythm  </a:t>
            </a:r>
          </a:p>
        </p:txBody>
      </p:sp>
    </p:spTree>
    <p:extLst>
      <p:ext uri="{BB962C8B-B14F-4D97-AF65-F5344CB8AC3E}">
        <p14:creationId xmlns:p14="http://schemas.microsoft.com/office/powerpoint/2010/main" val="383840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7610E-DFCB-4DF9-B81A-377706ED3DCF}"/>
              </a:ext>
            </a:extLst>
          </p:cNvPr>
          <p:cNvSpPr/>
          <p:nvPr/>
        </p:nvSpPr>
        <p:spPr>
          <a:xfrm>
            <a:off x="990600" y="838200"/>
            <a:ext cx="41986200" cy="3116580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3" name="TextBox 2">
            <a:extLst>
              <a:ext uri="{FF2B5EF4-FFF2-40B4-BE49-F238E27FC236}">
                <a16:creationId xmlns:a16="http://schemas.microsoft.com/office/drawing/2014/main" id="{AAAB9FDC-CFB2-4453-8DAA-3F55C4001420}"/>
              </a:ext>
            </a:extLst>
          </p:cNvPr>
          <p:cNvSpPr txBox="1"/>
          <p:nvPr/>
        </p:nvSpPr>
        <p:spPr>
          <a:xfrm>
            <a:off x="2331863" y="2087178"/>
            <a:ext cx="39227474" cy="1200329"/>
          </a:xfrm>
          <a:prstGeom prst="rect">
            <a:avLst/>
          </a:prstGeom>
          <a:noFill/>
        </p:spPr>
        <p:txBody>
          <a:bodyPr wrap="square" rtlCol="0">
            <a:spAutoFit/>
          </a:bodyPr>
          <a:lstStyle/>
          <a:p>
            <a:pPr algn="ctr"/>
            <a:r>
              <a:rPr lang="en-US" sz="7200" b="1" cap="small" dirty="0" err="1">
                <a:solidFill>
                  <a:srgbClr val="001746"/>
                </a:solidFill>
                <a:latin typeface="Arial" panose="020B0604020202020204" pitchFamily="34" charset="0"/>
                <a:cs typeface="Arial" panose="020B0604020202020204" pitchFamily="34" charset="0"/>
              </a:rPr>
              <a:t>wm</a:t>
            </a:r>
            <a:r>
              <a:rPr lang="en-US" sz="7200" b="1" cap="small" dirty="0">
                <a:solidFill>
                  <a:srgbClr val="001746"/>
                </a:solidFill>
                <a:latin typeface="Arial" panose="020B0604020202020204" pitchFamily="34" charset="0"/>
                <a:cs typeface="Arial" panose="020B0604020202020204" pitchFamily="34" charset="0"/>
              </a:rPr>
              <a:t> mean accuracy and latency as well as variability improve into adulthood</a:t>
            </a:r>
          </a:p>
        </p:txBody>
      </p:sp>
      <p:pic>
        <p:nvPicPr>
          <p:cNvPr id="6" name="Picture 5">
            <a:extLst>
              <a:ext uri="{FF2B5EF4-FFF2-40B4-BE49-F238E27FC236}">
                <a16:creationId xmlns:a16="http://schemas.microsoft.com/office/drawing/2014/main" id="{151AA1C5-EF2D-4209-A2E6-A51D7DF971FA}"/>
              </a:ext>
            </a:extLst>
          </p:cNvPr>
          <p:cNvPicPr>
            <a:picLocks noChangeAspect="1"/>
          </p:cNvPicPr>
          <p:nvPr/>
        </p:nvPicPr>
        <p:blipFill>
          <a:blip r:embed="rId3"/>
          <a:stretch>
            <a:fillRect/>
          </a:stretch>
        </p:blipFill>
        <p:spPr>
          <a:xfrm>
            <a:off x="8999363" y="4536485"/>
            <a:ext cx="25892474" cy="25627205"/>
          </a:xfrm>
          <a:prstGeom prst="rect">
            <a:avLst/>
          </a:prstGeom>
        </p:spPr>
      </p:pic>
    </p:spTree>
    <p:extLst>
      <p:ext uri="{BB962C8B-B14F-4D97-AF65-F5344CB8AC3E}">
        <p14:creationId xmlns:p14="http://schemas.microsoft.com/office/powerpoint/2010/main" val="1620929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5D9D7-2083-415D-A09B-73CFE960AA76}"/>
              </a:ext>
            </a:extLst>
          </p:cNvPr>
          <p:cNvSpPr/>
          <p:nvPr/>
        </p:nvSpPr>
        <p:spPr>
          <a:xfrm>
            <a:off x="990600" y="838200"/>
            <a:ext cx="41986200" cy="3116580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3" name="TextBox 2">
            <a:extLst>
              <a:ext uri="{FF2B5EF4-FFF2-40B4-BE49-F238E27FC236}">
                <a16:creationId xmlns:a16="http://schemas.microsoft.com/office/drawing/2014/main" id="{4E581479-5CC4-4327-A9BB-0C6D3E321458}"/>
              </a:ext>
            </a:extLst>
          </p:cNvPr>
          <p:cNvSpPr txBox="1"/>
          <p:nvPr/>
        </p:nvSpPr>
        <p:spPr>
          <a:xfrm>
            <a:off x="1562100" y="1444436"/>
            <a:ext cx="40957500" cy="2554545"/>
          </a:xfrm>
          <a:prstGeom prst="rect">
            <a:avLst/>
          </a:prstGeom>
          <a:noFill/>
        </p:spPr>
        <p:txBody>
          <a:bodyPr wrap="square" rtlCol="0">
            <a:spAutoFit/>
          </a:bodyPr>
          <a:lstStyle/>
          <a:p>
            <a:pPr algn="ctr"/>
            <a:r>
              <a:rPr lang="en-US" sz="8000" b="1" cap="small" dirty="0">
                <a:solidFill>
                  <a:srgbClr val="001236"/>
                </a:solidFill>
                <a:latin typeface="Arial" panose="020B0604020202020204" pitchFamily="34" charset="0"/>
                <a:cs typeface="Arial" panose="020B0604020202020204" pitchFamily="34" charset="0"/>
              </a:rPr>
              <a:t>trial level transient </a:t>
            </a:r>
            <a:r>
              <a:rPr lang="en-US" sz="8000" b="1" cap="small" dirty="0" err="1">
                <a:solidFill>
                  <a:srgbClr val="001236"/>
                </a:solidFill>
                <a:latin typeface="Arial" panose="020B0604020202020204" pitchFamily="34" charset="0"/>
                <a:cs typeface="Arial" panose="020B0604020202020204" pitchFamily="34" charset="0"/>
              </a:rPr>
              <a:t>eeg</a:t>
            </a:r>
            <a:r>
              <a:rPr lang="en-US" sz="8000" b="1" cap="small" dirty="0">
                <a:solidFill>
                  <a:srgbClr val="001236"/>
                </a:solidFill>
                <a:latin typeface="Arial" panose="020B0604020202020204" pitchFamily="34" charset="0"/>
                <a:cs typeface="Arial" panose="020B0604020202020204" pitchFamily="34" charset="0"/>
              </a:rPr>
              <a:t> activity during </a:t>
            </a:r>
            <a:r>
              <a:rPr lang="en-US" sz="8000" b="1" cap="small" dirty="0" err="1">
                <a:solidFill>
                  <a:srgbClr val="001236"/>
                </a:solidFill>
                <a:latin typeface="Arial" panose="020B0604020202020204" pitchFamily="34" charset="0"/>
                <a:cs typeface="Arial" panose="020B0604020202020204" pitchFamily="34" charset="0"/>
              </a:rPr>
              <a:t>wm</a:t>
            </a:r>
            <a:r>
              <a:rPr lang="en-US" sz="8000" b="1" cap="small" dirty="0">
                <a:solidFill>
                  <a:srgbClr val="001236"/>
                </a:solidFill>
                <a:latin typeface="Arial" panose="020B0604020202020204" pitchFamily="34" charset="0"/>
                <a:cs typeface="Arial" panose="020B0604020202020204" pitchFamily="34" charset="0"/>
              </a:rPr>
              <a:t> delay changed with age in gamma, beta, and alpha frequency bands</a:t>
            </a:r>
            <a:endParaRPr lang="en-US" sz="8000" b="1" cap="small" dirty="0">
              <a:solidFill>
                <a:srgbClr val="001236"/>
              </a:solidFill>
            </a:endParaRPr>
          </a:p>
        </p:txBody>
      </p:sp>
      <p:pic>
        <p:nvPicPr>
          <p:cNvPr id="60" name="Picture 59">
            <a:extLst>
              <a:ext uri="{FF2B5EF4-FFF2-40B4-BE49-F238E27FC236}">
                <a16:creationId xmlns:a16="http://schemas.microsoft.com/office/drawing/2014/main" id="{859A16E6-9B89-43B4-96AE-6972FACE95DE}"/>
              </a:ext>
            </a:extLst>
          </p:cNvPr>
          <p:cNvPicPr>
            <a:picLocks noChangeAspect="1"/>
          </p:cNvPicPr>
          <p:nvPr/>
        </p:nvPicPr>
        <p:blipFill>
          <a:blip r:embed="rId3"/>
          <a:stretch>
            <a:fillRect/>
          </a:stretch>
        </p:blipFill>
        <p:spPr>
          <a:xfrm>
            <a:off x="4106230" y="4605217"/>
            <a:ext cx="35869239" cy="26686915"/>
          </a:xfrm>
          <a:prstGeom prst="rect">
            <a:avLst/>
          </a:prstGeom>
        </p:spPr>
      </p:pic>
    </p:spTree>
    <p:extLst>
      <p:ext uri="{BB962C8B-B14F-4D97-AF65-F5344CB8AC3E}">
        <p14:creationId xmlns:p14="http://schemas.microsoft.com/office/powerpoint/2010/main" val="118333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C03972-D0A8-4C93-9171-EACBBC024BF0}"/>
              </a:ext>
            </a:extLst>
          </p:cNvPr>
          <p:cNvSpPr/>
          <p:nvPr/>
        </p:nvSpPr>
        <p:spPr>
          <a:xfrm>
            <a:off x="990600" y="838200"/>
            <a:ext cx="41986200" cy="3116580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3" name="TextBox 2">
            <a:extLst>
              <a:ext uri="{FF2B5EF4-FFF2-40B4-BE49-F238E27FC236}">
                <a16:creationId xmlns:a16="http://schemas.microsoft.com/office/drawing/2014/main" id="{CFD9B921-7D71-4BF9-8953-2F4847B0594B}"/>
              </a:ext>
            </a:extLst>
          </p:cNvPr>
          <p:cNvSpPr txBox="1"/>
          <p:nvPr/>
        </p:nvSpPr>
        <p:spPr>
          <a:xfrm>
            <a:off x="765810" y="1939875"/>
            <a:ext cx="22523116" cy="2554545"/>
          </a:xfrm>
          <a:prstGeom prst="rect">
            <a:avLst/>
          </a:prstGeom>
          <a:noFill/>
        </p:spPr>
        <p:txBody>
          <a:bodyPr wrap="square" rtlCol="0">
            <a:spAutoFit/>
          </a:bodyPr>
          <a:lstStyle/>
          <a:p>
            <a:pPr algn="ctr"/>
            <a:r>
              <a:rPr lang="en-US" sz="8000" b="1" cap="small" dirty="0">
                <a:solidFill>
                  <a:srgbClr val="001236"/>
                </a:solidFill>
              </a:rPr>
              <a:t>Increases in the number of gamma bursts are associated with increases in position error</a:t>
            </a:r>
          </a:p>
        </p:txBody>
      </p:sp>
      <p:sp>
        <p:nvSpPr>
          <p:cNvPr id="14" name="TextBox 13">
            <a:extLst>
              <a:ext uri="{FF2B5EF4-FFF2-40B4-BE49-F238E27FC236}">
                <a16:creationId xmlns:a16="http://schemas.microsoft.com/office/drawing/2014/main" id="{480E621E-EEC7-46E0-A283-D7C9484FE742}"/>
              </a:ext>
            </a:extLst>
          </p:cNvPr>
          <p:cNvSpPr txBox="1"/>
          <p:nvPr/>
        </p:nvSpPr>
        <p:spPr>
          <a:xfrm>
            <a:off x="24178994" y="1939875"/>
            <a:ext cx="17297401" cy="2554545"/>
          </a:xfrm>
          <a:prstGeom prst="rect">
            <a:avLst/>
          </a:prstGeom>
          <a:noFill/>
        </p:spPr>
        <p:txBody>
          <a:bodyPr wrap="square" rtlCol="0">
            <a:spAutoFit/>
          </a:bodyPr>
          <a:lstStyle/>
          <a:p>
            <a:pPr algn="ctr"/>
            <a:r>
              <a:rPr lang="en-US" sz="8000" b="1" cap="small" dirty="0">
                <a:solidFill>
                  <a:srgbClr val="001236"/>
                </a:solidFill>
              </a:rPr>
              <a:t>Increases in the number of alpha bursts are associated with increases in latency</a:t>
            </a:r>
          </a:p>
        </p:txBody>
      </p:sp>
      <p:grpSp>
        <p:nvGrpSpPr>
          <p:cNvPr id="27" name="Group 26">
            <a:extLst>
              <a:ext uri="{FF2B5EF4-FFF2-40B4-BE49-F238E27FC236}">
                <a16:creationId xmlns:a16="http://schemas.microsoft.com/office/drawing/2014/main" id="{F28CB895-DA90-4F01-AE58-43F5C30D2268}"/>
              </a:ext>
            </a:extLst>
          </p:cNvPr>
          <p:cNvGrpSpPr/>
          <p:nvPr/>
        </p:nvGrpSpPr>
        <p:grpSpPr>
          <a:xfrm>
            <a:off x="23728706" y="5009633"/>
            <a:ext cx="18197977" cy="14025513"/>
            <a:chOff x="24178995" y="8570224"/>
            <a:chExt cx="18197977" cy="14025513"/>
          </a:xfrm>
        </p:grpSpPr>
        <p:pic>
          <p:nvPicPr>
            <p:cNvPr id="18" name="Picture 17" descr="A screenshot of a cell phone&#10;&#10;Description automatically generated">
              <a:extLst>
                <a:ext uri="{FF2B5EF4-FFF2-40B4-BE49-F238E27FC236}">
                  <a16:creationId xmlns:a16="http://schemas.microsoft.com/office/drawing/2014/main" id="{B3799203-B44C-4290-BA57-663F5DFDF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8995" y="8570224"/>
              <a:ext cx="18197977" cy="14025513"/>
            </a:xfrm>
            <a:prstGeom prst="rect">
              <a:avLst/>
            </a:prstGeom>
          </p:spPr>
        </p:pic>
        <p:sp>
          <p:nvSpPr>
            <p:cNvPr id="21" name="TextBox 20">
              <a:extLst>
                <a:ext uri="{FF2B5EF4-FFF2-40B4-BE49-F238E27FC236}">
                  <a16:creationId xmlns:a16="http://schemas.microsoft.com/office/drawing/2014/main" id="{E9CB6DB5-DBC6-4351-ACFE-06873BD497D4}"/>
                </a:ext>
              </a:extLst>
            </p:cNvPr>
            <p:cNvSpPr txBox="1"/>
            <p:nvPr/>
          </p:nvSpPr>
          <p:spPr>
            <a:xfrm>
              <a:off x="38225757" y="9811614"/>
              <a:ext cx="3367305"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 = 0.017 *</a:t>
              </a:r>
            </a:p>
          </p:txBody>
        </p:sp>
        <p:sp>
          <p:nvSpPr>
            <p:cNvPr id="22" name="TextBox 21">
              <a:extLst>
                <a:ext uri="{FF2B5EF4-FFF2-40B4-BE49-F238E27FC236}">
                  <a16:creationId xmlns:a16="http://schemas.microsoft.com/office/drawing/2014/main" id="{AA75DD7C-B2F8-4A5B-B0FA-A2AD01D1B269}"/>
                </a:ext>
              </a:extLst>
            </p:cNvPr>
            <p:cNvSpPr txBox="1"/>
            <p:nvPr/>
          </p:nvSpPr>
          <p:spPr>
            <a:xfrm>
              <a:off x="38225757" y="16459200"/>
              <a:ext cx="2668243"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 = 0.26</a:t>
              </a:r>
            </a:p>
          </p:txBody>
        </p:sp>
        <p:sp>
          <p:nvSpPr>
            <p:cNvPr id="23" name="TextBox 22">
              <a:extLst>
                <a:ext uri="{FF2B5EF4-FFF2-40B4-BE49-F238E27FC236}">
                  <a16:creationId xmlns:a16="http://schemas.microsoft.com/office/drawing/2014/main" id="{E581E152-B3D1-4FB8-B9BD-10A13D6B6D69}"/>
                </a:ext>
              </a:extLst>
            </p:cNvPr>
            <p:cNvSpPr txBox="1"/>
            <p:nvPr/>
          </p:nvSpPr>
          <p:spPr>
            <a:xfrm>
              <a:off x="38217322" y="18357167"/>
              <a:ext cx="2668243"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 = 0.59</a:t>
              </a:r>
            </a:p>
          </p:txBody>
        </p:sp>
      </p:grpSp>
      <p:grpSp>
        <p:nvGrpSpPr>
          <p:cNvPr id="26" name="Group 25">
            <a:extLst>
              <a:ext uri="{FF2B5EF4-FFF2-40B4-BE49-F238E27FC236}">
                <a16:creationId xmlns:a16="http://schemas.microsoft.com/office/drawing/2014/main" id="{3441B938-4777-4C63-8A1D-24AE452B0CF4}"/>
              </a:ext>
            </a:extLst>
          </p:cNvPr>
          <p:cNvGrpSpPr/>
          <p:nvPr/>
        </p:nvGrpSpPr>
        <p:grpSpPr>
          <a:xfrm>
            <a:off x="1254320" y="5009633"/>
            <a:ext cx="21546097" cy="14025513"/>
            <a:chOff x="1514228" y="8570224"/>
            <a:chExt cx="21546097" cy="14025513"/>
          </a:xfrm>
        </p:grpSpPr>
        <p:pic>
          <p:nvPicPr>
            <p:cNvPr id="16" name="Picture 15" descr="A screenshot of a cell phone&#10;&#10;Description automatically generated">
              <a:extLst>
                <a:ext uri="{FF2B5EF4-FFF2-40B4-BE49-F238E27FC236}">
                  <a16:creationId xmlns:a16="http://schemas.microsoft.com/office/drawing/2014/main" id="{5745963E-2849-4E60-9310-819355CC2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228" y="8570224"/>
              <a:ext cx="21026281" cy="14025513"/>
            </a:xfrm>
            <a:prstGeom prst="rect">
              <a:avLst/>
            </a:prstGeom>
          </p:spPr>
        </p:pic>
        <p:sp>
          <p:nvSpPr>
            <p:cNvPr id="5" name="TextBox 4">
              <a:extLst>
                <a:ext uri="{FF2B5EF4-FFF2-40B4-BE49-F238E27FC236}">
                  <a16:creationId xmlns:a16="http://schemas.microsoft.com/office/drawing/2014/main" id="{2D159521-1E73-443B-B38F-9FF931F18B8B}"/>
                </a:ext>
              </a:extLst>
            </p:cNvPr>
            <p:cNvSpPr txBox="1"/>
            <p:nvPr/>
          </p:nvSpPr>
          <p:spPr>
            <a:xfrm>
              <a:off x="18114522" y="11139617"/>
              <a:ext cx="4945803"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 = 8.53e-05 ***</a:t>
              </a:r>
            </a:p>
          </p:txBody>
        </p:sp>
        <p:sp>
          <p:nvSpPr>
            <p:cNvPr id="24" name="TextBox 23">
              <a:extLst>
                <a:ext uri="{FF2B5EF4-FFF2-40B4-BE49-F238E27FC236}">
                  <a16:creationId xmlns:a16="http://schemas.microsoft.com/office/drawing/2014/main" id="{1A63DBAD-2F48-4849-9AE1-A6D99B275E69}"/>
                </a:ext>
              </a:extLst>
            </p:cNvPr>
            <p:cNvSpPr txBox="1"/>
            <p:nvPr/>
          </p:nvSpPr>
          <p:spPr>
            <a:xfrm>
              <a:off x="15941048" y="17290197"/>
              <a:ext cx="4945803"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 = 0.3723</a:t>
              </a:r>
            </a:p>
          </p:txBody>
        </p:sp>
        <p:sp>
          <p:nvSpPr>
            <p:cNvPr id="25" name="TextBox 24">
              <a:extLst>
                <a:ext uri="{FF2B5EF4-FFF2-40B4-BE49-F238E27FC236}">
                  <a16:creationId xmlns:a16="http://schemas.microsoft.com/office/drawing/2014/main" id="{5EE7739B-F622-4DCC-B9E1-E35889A85F6D}"/>
                </a:ext>
              </a:extLst>
            </p:cNvPr>
            <p:cNvSpPr txBox="1"/>
            <p:nvPr/>
          </p:nvSpPr>
          <p:spPr>
            <a:xfrm>
              <a:off x="15421719" y="18656659"/>
              <a:ext cx="4945803"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 = 0.0385</a:t>
              </a:r>
            </a:p>
          </p:txBody>
        </p:sp>
      </p:grpSp>
      <p:sp>
        <p:nvSpPr>
          <p:cNvPr id="28" name="TextBox 27">
            <a:extLst>
              <a:ext uri="{FF2B5EF4-FFF2-40B4-BE49-F238E27FC236}">
                <a16:creationId xmlns:a16="http://schemas.microsoft.com/office/drawing/2014/main" id="{34B6FBAC-A243-4FD0-8305-892DC6F69AC3}"/>
              </a:ext>
            </a:extLst>
          </p:cNvPr>
          <p:cNvSpPr txBox="1"/>
          <p:nvPr/>
        </p:nvSpPr>
        <p:spPr>
          <a:xfrm>
            <a:off x="3087799" y="20004448"/>
            <a:ext cx="17879138" cy="1938992"/>
          </a:xfrm>
          <a:prstGeom prst="rect">
            <a:avLst/>
          </a:prstGeom>
          <a:noFill/>
        </p:spPr>
        <p:txBody>
          <a:bodyPr wrap="square" rtlCol="0">
            <a:spAutoFit/>
          </a:bodyPr>
          <a:lstStyle/>
          <a:p>
            <a:pPr algn="ctr"/>
            <a:r>
              <a:rPr lang="en-US" sz="6000" b="1" cap="small" dirty="0">
                <a:solidFill>
                  <a:srgbClr val="001746"/>
                </a:solidFill>
                <a:latin typeface="Arial" panose="020B0604020202020204" pitchFamily="34" charset="0"/>
                <a:cs typeface="Arial" panose="020B0604020202020204" pitchFamily="34" charset="0"/>
              </a:rPr>
              <a:t>number of gamma band bursts mediate age-related improvements in accuracy </a:t>
            </a:r>
          </a:p>
        </p:txBody>
      </p:sp>
      <p:sp>
        <p:nvSpPr>
          <p:cNvPr id="29" name="TextBox 28">
            <a:extLst>
              <a:ext uri="{FF2B5EF4-FFF2-40B4-BE49-F238E27FC236}">
                <a16:creationId xmlns:a16="http://schemas.microsoft.com/office/drawing/2014/main" id="{14290F0C-DE8E-42FD-92CA-3FDF166CF790}"/>
              </a:ext>
            </a:extLst>
          </p:cNvPr>
          <p:cNvSpPr txBox="1"/>
          <p:nvPr/>
        </p:nvSpPr>
        <p:spPr>
          <a:xfrm>
            <a:off x="24368973" y="20004448"/>
            <a:ext cx="16917443" cy="1938992"/>
          </a:xfrm>
          <a:prstGeom prst="rect">
            <a:avLst/>
          </a:prstGeom>
          <a:noFill/>
        </p:spPr>
        <p:txBody>
          <a:bodyPr wrap="square" rtlCol="0">
            <a:spAutoFit/>
          </a:bodyPr>
          <a:lstStyle/>
          <a:p>
            <a:pPr algn="ctr"/>
            <a:r>
              <a:rPr lang="en-US" sz="6000" b="1" cap="small" dirty="0">
                <a:solidFill>
                  <a:srgbClr val="001746"/>
                </a:solidFill>
                <a:latin typeface="Arial" panose="020B0604020202020204" pitchFamily="34" charset="0"/>
                <a:cs typeface="Arial" panose="020B0604020202020204" pitchFamily="34" charset="0"/>
              </a:rPr>
              <a:t>number of alpha band bursts mediate age-related improvements in response latency</a:t>
            </a:r>
          </a:p>
        </p:txBody>
      </p:sp>
      <p:pic>
        <p:nvPicPr>
          <p:cNvPr id="30" name="Picture 29">
            <a:extLst>
              <a:ext uri="{FF2B5EF4-FFF2-40B4-BE49-F238E27FC236}">
                <a16:creationId xmlns:a16="http://schemas.microsoft.com/office/drawing/2014/main" id="{F107C3AB-CB1A-4576-880A-9244A958D30D}"/>
              </a:ext>
            </a:extLst>
          </p:cNvPr>
          <p:cNvPicPr>
            <a:picLocks noChangeAspect="1"/>
          </p:cNvPicPr>
          <p:nvPr/>
        </p:nvPicPr>
        <p:blipFill>
          <a:blip r:embed="rId4"/>
          <a:stretch>
            <a:fillRect/>
          </a:stretch>
        </p:blipFill>
        <p:spPr>
          <a:xfrm>
            <a:off x="25027627" y="23098414"/>
            <a:ext cx="15600134" cy="7576456"/>
          </a:xfrm>
          <a:prstGeom prst="rect">
            <a:avLst/>
          </a:prstGeom>
        </p:spPr>
      </p:pic>
      <p:pic>
        <p:nvPicPr>
          <p:cNvPr id="31" name="Picture 30">
            <a:extLst>
              <a:ext uri="{FF2B5EF4-FFF2-40B4-BE49-F238E27FC236}">
                <a16:creationId xmlns:a16="http://schemas.microsoft.com/office/drawing/2014/main" id="{C196C70D-2B28-4009-85B7-A56DC1FDF2DF}"/>
              </a:ext>
            </a:extLst>
          </p:cNvPr>
          <p:cNvPicPr>
            <a:picLocks noChangeAspect="1"/>
          </p:cNvPicPr>
          <p:nvPr/>
        </p:nvPicPr>
        <p:blipFill>
          <a:blip r:embed="rId5"/>
          <a:stretch>
            <a:fillRect/>
          </a:stretch>
        </p:blipFill>
        <p:spPr>
          <a:xfrm>
            <a:off x="3908201" y="23255678"/>
            <a:ext cx="15718517" cy="7576456"/>
          </a:xfrm>
          <a:prstGeom prst="rect">
            <a:avLst/>
          </a:prstGeom>
        </p:spPr>
      </p:pic>
    </p:spTree>
    <p:extLst>
      <p:ext uri="{BB962C8B-B14F-4D97-AF65-F5344CB8AC3E}">
        <p14:creationId xmlns:p14="http://schemas.microsoft.com/office/powerpoint/2010/main" val="772932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096D2E-343A-4ED8-A8B0-67DECE9BCF37}"/>
              </a:ext>
            </a:extLst>
          </p:cNvPr>
          <p:cNvSpPr/>
          <p:nvPr/>
        </p:nvSpPr>
        <p:spPr>
          <a:xfrm>
            <a:off x="868680" y="640080"/>
            <a:ext cx="42291000" cy="3163824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Rectangle 2">
            <a:extLst>
              <a:ext uri="{FF2B5EF4-FFF2-40B4-BE49-F238E27FC236}">
                <a16:creationId xmlns:a16="http://schemas.microsoft.com/office/drawing/2014/main" id="{600A8335-0E6D-4DBB-9B8A-8CAB81EA3D96}"/>
              </a:ext>
            </a:extLst>
          </p:cNvPr>
          <p:cNvSpPr/>
          <p:nvPr/>
        </p:nvSpPr>
        <p:spPr>
          <a:xfrm>
            <a:off x="868680" y="640080"/>
            <a:ext cx="22651732" cy="2086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b="1" cap="small" spc="1000" dirty="0">
                <a:solidFill>
                  <a:srgbClr val="001236"/>
                </a:solidFill>
                <a:latin typeface="Arial" panose="020B0604020202020204" pitchFamily="34" charset="0"/>
                <a:cs typeface="Arial" panose="020B0604020202020204" pitchFamily="34" charset="0"/>
              </a:rPr>
              <a:t> </a:t>
            </a:r>
            <a:r>
              <a:rPr lang="en-US" sz="13800" b="1" cap="small" spc="1000" dirty="0">
                <a:solidFill>
                  <a:srgbClr val="001236"/>
                </a:solidFill>
                <a:latin typeface="Arial" panose="020B0604020202020204" pitchFamily="34" charset="0"/>
                <a:cs typeface="Arial" panose="020B0604020202020204" pitchFamily="34" charset="0"/>
              </a:rPr>
              <a:t>conclusions</a:t>
            </a:r>
            <a:endParaRPr lang="en-US" sz="5400" b="1" cap="small" spc="1000" dirty="0">
              <a:solidFill>
                <a:srgbClr val="001236"/>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9B2DD99-8D76-4061-9865-8102372CEB0C}"/>
              </a:ext>
            </a:extLst>
          </p:cNvPr>
          <p:cNvSpPr txBox="1"/>
          <p:nvPr/>
        </p:nvSpPr>
        <p:spPr>
          <a:xfrm>
            <a:off x="1554480" y="2726660"/>
            <a:ext cx="40782240" cy="19605367"/>
          </a:xfrm>
          <a:prstGeom prst="rect">
            <a:avLst/>
          </a:prstGeom>
          <a:noFill/>
        </p:spPr>
        <p:txBody>
          <a:bodyPr wrap="square" rtlCol="0">
            <a:spAutoFit/>
          </a:bodyPr>
          <a:lstStyle/>
          <a:p>
            <a:pPr marL="571500" indent="-571500" algn="just">
              <a:spcAft>
                <a:spcPts val="12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Age-related trial level decreases in whole brain mean gamma and alpha power and variability in gamma, alpha, and beta bands suggest developmental improvements in the degree of neural activation supporting the ability to retain information on-line (gamma), controlling and integrating neural signals (alpha), and engaging top-down control (beta). Age-related changes in gamma and beta bands may be underlied by developmental changes in GABA inhibitory and glutamate excitatory processing.</a:t>
            </a:r>
          </a:p>
          <a:p>
            <a:pPr algn="just">
              <a:spcAft>
                <a:spcPts val="1200"/>
              </a:spcAft>
            </a:pPr>
            <a:endParaRPr lang="en-US" sz="6600" dirty="0">
              <a:solidFill>
                <a:srgbClr val="001746"/>
              </a:solidFill>
              <a:latin typeface="Arial" panose="020B0604020202020204" pitchFamily="34" charset="0"/>
              <a:cs typeface="Arial" panose="020B0604020202020204" pitchFamily="34" charset="0"/>
            </a:endParaRPr>
          </a:p>
          <a:p>
            <a:pPr marL="571500" indent="-571500" algn="just">
              <a:spcAft>
                <a:spcPts val="12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Age-related decreases in the number of spectral bursts in gamma and alpha bands and its association with performance suggest that improvements in WM may be supported by the optimization of neural spiking. </a:t>
            </a:r>
          </a:p>
          <a:p>
            <a:pPr algn="just">
              <a:spcAft>
                <a:spcPts val="1200"/>
              </a:spcAft>
            </a:pPr>
            <a:endParaRPr lang="en-US" sz="6600" dirty="0">
              <a:solidFill>
                <a:srgbClr val="001746"/>
              </a:solidFill>
              <a:latin typeface="Arial" panose="020B0604020202020204" pitchFamily="34" charset="0"/>
              <a:cs typeface="Arial" panose="020B0604020202020204" pitchFamily="34" charset="0"/>
            </a:endParaRPr>
          </a:p>
          <a:p>
            <a:pPr marL="571500" indent="-571500" algn="just">
              <a:spcAft>
                <a:spcPts val="12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Results indicating that gamma mediates age-related improvements in WM accuracy suggest that critical to WM development is the ability for neural bursts to sustain WM information on-line.</a:t>
            </a:r>
          </a:p>
          <a:p>
            <a:pPr algn="just">
              <a:spcAft>
                <a:spcPts val="1200"/>
              </a:spcAft>
            </a:pPr>
            <a:endParaRPr lang="en-US" sz="6600" dirty="0">
              <a:solidFill>
                <a:srgbClr val="001746"/>
              </a:solidFill>
              <a:latin typeface="Arial" panose="020B0604020202020204" pitchFamily="34" charset="0"/>
              <a:cs typeface="Arial" panose="020B0604020202020204" pitchFamily="34" charset="0"/>
            </a:endParaRPr>
          </a:p>
          <a:p>
            <a:pPr marL="571500" indent="-571500" algn="just">
              <a:spcAft>
                <a:spcPts val="12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Results indicating that alpha mediates age-related decreases in latency suggest maturational improvements in controlling and integrating neural signals</a:t>
            </a:r>
          </a:p>
          <a:p>
            <a:pPr algn="just">
              <a:spcAft>
                <a:spcPts val="1200"/>
              </a:spcAft>
            </a:pPr>
            <a:endParaRPr lang="en-US" sz="6600" dirty="0">
              <a:solidFill>
                <a:srgbClr val="001746"/>
              </a:solidFill>
              <a:latin typeface="Arial" panose="020B0604020202020204" pitchFamily="34" charset="0"/>
              <a:cs typeface="Arial" panose="020B0604020202020204" pitchFamily="34" charset="0"/>
            </a:endParaRPr>
          </a:p>
          <a:p>
            <a:pPr marL="571500" indent="-571500" algn="just">
              <a:spcAft>
                <a:spcPts val="1200"/>
              </a:spcAft>
              <a:buFont typeface="Arial" panose="020B0604020202020204" pitchFamily="34" charset="0"/>
              <a:buChar char="•"/>
            </a:pPr>
            <a:r>
              <a:rPr lang="en-US" sz="6600" dirty="0">
                <a:solidFill>
                  <a:srgbClr val="001746"/>
                </a:solidFill>
                <a:latin typeface="Arial" panose="020B0604020202020204" pitchFamily="34" charset="0"/>
                <a:cs typeface="Arial" panose="020B0604020202020204" pitchFamily="34" charset="0"/>
              </a:rPr>
              <a:t>Together, results suggest that underlying developmental improvements in WM are optimization of neural processes that enhance sustaining information on-line (gamma), controlling and integrating neural signals (alpha), and implementing top-down control (beta) </a:t>
            </a:r>
          </a:p>
        </p:txBody>
      </p:sp>
    </p:spTree>
    <p:extLst>
      <p:ext uri="{BB962C8B-B14F-4D97-AF65-F5344CB8AC3E}">
        <p14:creationId xmlns:p14="http://schemas.microsoft.com/office/powerpoint/2010/main" val="56123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85ABE2-8C2F-42F3-8354-9E4970502787}"/>
              </a:ext>
            </a:extLst>
          </p:cNvPr>
          <p:cNvSpPr/>
          <p:nvPr/>
        </p:nvSpPr>
        <p:spPr>
          <a:xfrm>
            <a:off x="643005" y="594361"/>
            <a:ext cx="42555761" cy="31592520"/>
          </a:xfrm>
          <a:prstGeom prst="rect">
            <a:avLst/>
          </a:prstGeom>
          <a:solidFill>
            <a:srgbClr val="FFFFFF">
              <a:alpha val="60000"/>
            </a:srgbClr>
          </a:solidFill>
          <a:ln w="38100">
            <a:noFill/>
          </a:ln>
          <a:effectLst>
            <a:softEdge rad="0"/>
          </a:effectLst>
          <a:scene3d>
            <a:camera prst="orthographicFront"/>
            <a:lightRig rig="threePt" dir="t"/>
          </a:scene3d>
          <a:sp3d extrusionH="133350" prstMaterial="plastic">
            <a:bevelT w="254000" h="254000" prst="cross"/>
            <a:bevelB w="127000" h="127000" prst="artDeco"/>
            <a:extrusionClr>
              <a:srgbClr val="001236"/>
            </a:extrusionClr>
            <a:contourClr>
              <a:srgbClr val="001236"/>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CDA48261-5862-4E27-B3A7-203D5C1EA1A2}"/>
              </a:ext>
            </a:extLst>
          </p:cNvPr>
          <p:cNvSpPr txBox="1"/>
          <p:nvPr/>
        </p:nvSpPr>
        <p:spPr>
          <a:xfrm>
            <a:off x="1223053" y="17219408"/>
            <a:ext cx="40930786" cy="5632311"/>
          </a:xfrm>
          <a:prstGeom prst="rect">
            <a:avLst/>
          </a:prstGeom>
          <a:noFill/>
        </p:spPr>
        <p:txBody>
          <a:bodyPr wrap="square" rtlCol="0">
            <a:spAutoFit/>
          </a:bodyPr>
          <a:lstStyle/>
          <a:p>
            <a:r>
              <a:rPr lang="en-US" sz="4000" dirty="0">
                <a:solidFill>
                  <a:srgbClr val="001746"/>
                </a:solidFill>
                <a:latin typeface="Arial" panose="020B0604020202020204" pitchFamily="34" charset="0"/>
                <a:cs typeface="Arial" panose="020B0604020202020204" pitchFamily="34" charset="0"/>
              </a:rPr>
              <a:t>1. Luna, B., Marek, S., Larsen, B., </a:t>
            </a:r>
            <a:r>
              <a:rPr lang="en-US" sz="4000" dirty="0" err="1">
                <a:solidFill>
                  <a:srgbClr val="001746"/>
                </a:solidFill>
                <a:latin typeface="Arial" panose="020B0604020202020204" pitchFamily="34" charset="0"/>
                <a:cs typeface="Arial" panose="020B0604020202020204" pitchFamily="34" charset="0"/>
              </a:rPr>
              <a:t>Tervo-Clemmens</a:t>
            </a:r>
            <a:r>
              <a:rPr lang="en-US" sz="4000" dirty="0">
                <a:solidFill>
                  <a:srgbClr val="001746"/>
                </a:solidFill>
                <a:latin typeface="Arial" panose="020B0604020202020204" pitchFamily="34" charset="0"/>
                <a:cs typeface="Arial" panose="020B0604020202020204" pitchFamily="34" charset="0"/>
              </a:rPr>
              <a:t>, B. &amp; Chahal, R. An Integrative Model of the Maturation of Cognitive Control. </a:t>
            </a:r>
            <a:r>
              <a:rPr lang="en-US" sz="4000" i="1" dirty="0" err="1">
                <a:solidFill>
                  <a:srgbClr val="001746"/>
                </a:solidFill>
                <a:latin typeface="Arial" panose="020B0604020202020204" pitchFamily="34" charset="0"/>
                <a:cs typeface="Arial" panose="020B0604020202020204" pitchFamily="34" charset="0"/>
              </a:rPr>
              <a:t>Annu</a:t>
            </a:r>
            <a:r>
              <a:rPr lang="en-US" sz="4000" i="1" dirty="0">
                <a:solidFill>
                  <a:srgbClr val="001746"/>
                </a:solidFill>
                <a:latin typeface="Arial" panose="020B0604020202020204" pitchFamily="34" charset="0"/>
                <a:cs typeface="Arial" panose="020B0604020202020204" pitchFamily="34" charset="0"/>
              </a:rPr>
              <a:t>. Rev. </a:t>
            </a:r>
            <a:r>
              <a:rPr lang="en-US" sz="4000" i="1" dirty="0" err="1">
                <a:solidFill>
                  <a:srgbClr val="001746"/>
                </a:solidFill>
                <a:latin typeface="Arial" panose="020B0604020202020204" pitchFamily="34" charset="0"/>
                <a:cs typeface="Arial" panose="020B0604020202020204" pitchFamily="34" charset="0"/>
              </a:rPr>
              <a:t>Neurosci</a:t>
            </a:r>
            <a:r>
              <a:rPr lang="en-US" sz="4000" i="1" dirty="0">
                <a:solidFill>
                  <a:srgbClr val="001746"/>
                </a:solidFill>
                <a:latin typeface="Arial" panose="020B0604020202020204" pitchFamily="34" charset="0"/>
                <a:cs typeface="Arial" panose="020B0604020202020204" pitchFamily="34" charset="0"/>
              </a:rPr>
              <a:t>.</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38</a:t>
            </a:r>
            <a:r>
              <a:rPr lang="en-US" sz="4000" dirty="0">
                <a:solidFill>
                  <a:srgbClr val="001746"/>
                </a:solidFill>
                <a:latin typeface="Arial" panose="020B0604020202020204" pitchFamily="34" charset="0"/>
                <a:cs typeface="Arial" panose="020B0604020202020204" pitchFamily="34" charset="0"/>
              </a:rPr>
              <a:t>, 151–170 (2015).</a:t>
            </a:r>
          </a:p>
          <a:p>
            <a:r>
              <a:rPr lang="en-US" sz="4000" dirty="0">
                <a:solidFill>
                  <a:srgbClr val="001746"/>
                </a:solidFill>
                <a:latin typeface="Arial" panose="020B0604020202020204" pitchFamily="34" charset="0"/>
                <a:cs typeface="Arial" panose="020B0604020202020204" pitchFamily="34" charset="0"/>
              </a:rPr>
              <a:t>2 Lebel, C., Walker, L., </a:t>
            </a:r>
            <a:r>
              <a:rPr lang="en-US" sz="4000" dirty="0" err="1">
                <a:solidFill>
                  <a:srgbClr val="001746"/>
                </a:solidFill>
                <a:latin typeface="Arial" panose="020B0604020202020204" pitchFamily="34" charset="0"/>
                <a:cs typeface="Arial" panose="020B0604020202020204" pitchFamily="34" charset="0"/>
              </a:rPr>
              <a:t>Leemans</a:t>
            </a:r>
            <a:r>
              <a:rPr lang="en-US" sz="4000" dirty="0">
                <a:solidFill>
                  <a:srgbClr val="001746"/>
                </a:solidFill>
                <a:latin typeface="Arial" panose="020B0604020202020204" pitchFamily="34" charset="0"/>
                <a:cs typeface="Arial" panose="020B0604020202020204" pitchFamily="34" charset="0"/>
              </a:rPr>
              <a:t>, A., Phillips, L. &amp; Beaulieu, C. Microstructural maturation of the human brain from childhood to adulthood. </a:t>
            </a:r>
            <a:r>
              <a:rPr lang="en-US" sz="4000" i="1" dirty="0" err="1">
                <a:solidFill>
                  <a:srgbClr val="001746"/>
                </a:solidFill>
                <a:latin typeface="Arial" panose="020B0604020202020204" pitchFamily="34" charset="0"/>
                <a:cs typeface="Arial" panose="020B0604020202020204" pitchFamily="34" charset="0"/>
              </a:rPr>
              <a:t>NeuroImage</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40</a:t>
            </a:r>
            <a:r>
              <a:rPr lang="en-US" sz="4000" dirty="0">
                <a:solidFill>
                  <a:srgbClr val="001746"/>
                </a:solidFill>
                <a:latin typeface="Arial" panose="020B0604020202020204" pitchFamily="34" charset="0"/>
                <a:cs typeface="Arial" panose="020B0604020202020204" pitchFamily="34" charset="0"/>
              </a:rPr>
              <a:t>, 1044–1055 (2008).</a:t>
            </a:r>
          </a:p>
          <a:p>
            <a:r>
              <a:rPr lang="en-US" sz="4000" dirty="0">
                <a:solidFill>
                  <a:srgbClr val="001746"/>
                </a:solidFill>
                <a:latin typeface="Arial" panose="020B0604020202020204" pitchFamily="34" charset="0"/>
                <a:cs typeface="Arial" panose="020B0604020202020204" pitchFamily="34" charset="0"/>
              </a:rPr>
              <a:t>3. Simmonds, D. J., </a:t>
            </a:r>
            <a:r>
              <a:rPr lang="en-US" sz="4000" dirty="0" err="1">
                <a:solidFill>
                  <a:srgbClr val="001746"/>
                </a:solidFill>
                <a:latin typeface="Arial" panose="020B0604020202020204" pitchFamily="34" charset="0"/>
                <a:cs typeface="Arial" panose="020B0604020202020204" pitchFamily="34" charset="0"/>
              </a:rPr>
              <a:t>Hallquist</a:t>
            </a:r>
            <a:r>
              <a:rPr lang="en-US" sz="4000" dirty="0">
                <a:solidFill>
                  <a:srgbClr val="001746"/>
                </a:solidFill>
                <a:latin typeface="Arial" panose="020B0604020202020204" pitchFamily="34" charset="0"/>
                <a:cs typeface="Arial" panose="020B0604020202020204" pitchFamily="34" charset="0"/>
              </a:rPr>
              <a:t>, M. N., </a:t>
            </a:r>
            <a:r>
              <a:rPr lang="en-US" sz="4000" dirty="0" err="1">
                <a:solidFill>
                  <a:srgbClr val="001746"/>
                </a:solidFill>
                <a:latin typeface="Arial" panose="020B0604020202020204" pitchFamily="34" charset="0"/>
                <a:cs typeface="Arial" panose="020B0604020202020204" pitchFamily="34" charset="0"/>
              </a:rPr>
              <a:t>Asato</a:t>
            </a:r>
            <a:r>
              <a:rPr lang="en-US" sz="4000" dirty="0">
                <a:solidFill>
                  <a:srgbClr val="001746"/>
                </a:solidFill>
                <a:latin typeface="Arial" panose="020B0604020202020204" pitchFamily="34" charset="0"/>
                <a:cs typeface="Arial" panose="020B0604020202020204" pitchFamily="34" charset="0"/>
              </a:rPr>
              <a:t>, M. &amp; Luna, B. Developmental stages and sex differences of white matter and behavioral development through adolescence: a longitudinal diffusion tensor imaging (DTI) study. </a:t>
            </a:r>
            <a:r>
              <a:rPr lang="en-US" sz="4000" i="1" dirty="0" err="1">
                <a:solidFill>
                  <a:srgbClr val="001746"/>
                </a:solidFill>
                <a:latin typeface="Arial" panose="020B0604020202020204" pitchFamily="34" charset="0"/>
                <a:cs typeface="Arial" panose="020B0604020202020204" pitchFamily="34" charset="0"/>
              </a:rPr>
              <a:t>NeuroImage</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92</a:t>
            </a:r>
            <a:r>
              <a:rPr lang="en-US" sz="4000" dirty="0">
                <a:solidFill>
                  <a:srgbClr val="001746"/>
                </a:solidFill>
                <a:latin typeface="Arial" panose="020B0604020202020204" pitchFamily="34" charset="0"/>
                <a:cs typeface="Arial" panose="020B0604020202020204" pitchFamily="34" charset="0"/>
              </a:rPr>
              <a:t>, 356–368 (2014).</a:t>
            </a:r>
          </a:p>
          <a:p>
            <a:r>
              <a:rPr lang="en-US" sz="4000" dirty="0">
                <a:solidFill>
                  <a:srgbClr val="001746"/>
                </a:solidFill>
                <a:latin typeface="Arial" panose="020B0604020202020204" pitchFamily="34" charset="0"/>
                <a:cs typeface="Arial" panose="020B0604020202020204" pitchFamily="34" charset="0"/>
              </a:rPr>
              <a:t>4. </a:t>
            </a:r>
            <a:r>
              <a:rPr lang="en-US" sz="4000" dirty="0" err="1">
                <a:solidFill>
                  <a:srgbClr val="001746"/>
                </a:solidFill>
                <a:latin typeface="Arial" panose="020B0604020202020204" pitchFamily="34" charset="0"/>
                <a:cs typeface="Arial" panose="020B0604020202020204" pitchFamily="34" charset="0"/>
              </a:rPr>
              <a:t>Silveri</a:t>
            </a:r>
            <a:r>
              <a:rPr lang="en-US" sz="4000" dirty="0">
                <a:solidFill>
                  <a:srgbClr val="001746"/>
                </a:solidFill>
                <a:latin typeface="Arial" panose="020B0604020202020204" pitchFamily="34" charset="0"/>
                <a:cs typeface="Arial" panose="020B0604020202020204" pitchFamily="34" charset="0"/>
              </a:rPr>
              <a:t>, M. M. </a:t>
            </a:r>
            <a:r>
              <a:rPr lang="en-US" sz="4000" i="1" dirty="0">
                <a:solidFill>
                  <a:srgbClr val="001746"/>
                </a:solidFill>
                <a:latin typeface="Arial" panose="020B0604020202020204" pitchFamily="34" charset="0"/>
                <a:cs typeface="Arial" panose="020B0604020202020204" pitchFamily="34" charset="0"/>
              </a:rPr>
              <a:t>et al.</a:t>
            </a:r>
            <a:r>
              <a:rPr lang="en-US" sz="4000" dirty="0">
                <a:solidFill>
                  <a:srgbClr val="001746"/>
                </a:solidFill>
                <a:latin typeface="Arial" panose="020B0604020202020204" pitchFamily="34" charset="0"/>
                <a:cs typeface="Arial" panose="020B0604020202020204" pitchFamily="34" charset="0"/>
              </a:rPr>
              <a:t> Frontal Lobe γ-Aminobutyric Acid Levels During Adolescence: Associations with Impulsivity and Response Inhibition. </a:t>
            </a:r>
            <a:r>
              <a:rPr lang="en-US" sz="4000" i="1" dirty="0">
                <a:solidFill>
                  <a:srgbClr val="001746"/>
                </a:solidFill>
                <a:latin typeface="Arial" panose="020B0604020202020204" pitchFamily="34" charset="0"/>
                <a:cs typeface="Arial" panose="020B0604020202020204" pitchFamily="34" charset="0"/>
              </a:rPr>
              <a:t>Biol. Psychiatry</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74</a:t>
            </a:r>
            <a:r>
              <a:rPr lang="en-US" sz="4000" dirty="0">
                <a:solidFill>
                  <a:srgbClr val="001746"/>
                </a:solidFill>
                <a:latin typeface="Arial" panose="020B0604020202020204" pitchFamily="34" charset="0"/>
                <a:cs typeface="Arial" panose="020B0604020202020204" pitchFamily="34" charset="0"/>
              </a:rPr>
              <a:t>, 296–304 (2013).</a:t>
            </a:r>
          </a:p>
          <a:p>
            <a:r>
              <a:rPr lang="en-US" sz="4000" dirty="0">
                <a:solidFill>
                  <a:srgbClr val="001746"/>
                </a:solidFill>
                <a:latin typeface="Arial" panose="020B0604020202020204" pitchFamily="34" charset="0"/>
                <a:cs typeface="Arial" panose="020B0604020202020204" pitchFamily="34" charset="0"/>
              </a:rPr>
              <a:t>5. Tierney, A., Strait, D. L., O’Connell, S. &amp; Kraus, N. Developmental changes in resting gamma power from age three to adulthood. </a:t>
            </a:r>
            <a:r>
              <a:rPr lang="en-US" sz="4000" i="1" dirty="0">
                <a:solidFill>
                  <a:srgbClr val="001746"/>
                </a:solidFill>
                <a:latin typeface="Arial" panose="020B0604020202020204" pitchFamily="34" charset="0"/>
                <a:cs typeface="Arial" panose="020B0604020202020204" pitchFamily="34" charset="0"/>
              </a:rPr>
              <a:t>Clin. </a:t>
            </a:r>
            <a:r>
              <a:rPr lang="en-US" sz="4000" i="1" dirty="0" err="1">
                <a:solidFill>
                  <a:srgbClr val="001746"/>
                </a:solidFill>
                <a:latin typeface="Arial" panose="020B0604020202020204" pitchFamily="34" charset="0"/>
                <a:cs typeface="Arial" panose="020B0604020202020204" pitchFamily="34" charset="0"/>
              </a:rPr>
              <a:t>Neurophysiol</a:t>
            </a:r>
            <a:r>
              <a:rPr lang="en-US" sz="4000" i="1" dirty="0">
                <a:solidFill>
                  <a:srgbClr val="001746"/>
                </a:solidFill>
                <a:latin typeface="Arial" panose="020B0604020202020204" pitchFamily="34" charset="0"/>
                <a:cs typeface="Arial" panose="020B0604020202020204" pitchFamily="34" charset="0"/>
              </a:rPr>
              <a:t>.</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124</a:t>
            </a:r>
            <a:r>
              <a:rPr lang="en-US" sz="4000" dirty="0">
                <a:solidFill>
                  <a:srgbClr val="001746"/>
                </a:solidFill>
                <a:latin typeface="Arial" panose="020B0604020202020204" pitchFamily="34" charset="0"/>
                <a:cs typeface="Arial" panose="020B0604020202020204" pitchFamily="34" charset="0"/>
              </a:rPr>
              <a:t>, 1040–1042 (2013).</a:t>
            </a:r>
          </a:p>
          <a:p>
            <a:r>
              <a:rPr lang="en-US" sz="4000" dirty="0">
                <a:solidFill>
                  <a:srgbClr val="001746"/>
                </a:solidFill>
                <a:latin typeface="Arial" panose="020B0604020202020204" pitchFamily="34" charset="0"/>
                <a:cs typeface="Arial" panose="020B0604020202020204" pitchFamily="34" charset="0"/>
              </a:rPr>
              <a:t>6. </a:t>
            </a:r>
            <a:r>
              <a:rPr lang="en-US" sz="4000" dirty="0" err="1">
                <a:solidFill>
                  <a:srgbClr val="001746"/>
                </a:solidFill>
                <a:latin typeface="Arial" panose="020B0604020202020204" pitchFamily="34" charset="0"/>
                <a:cs typeface="Arial" panose="020B0604020202020204" pitchFamily="34" charset="0"/>
              </a:rPr>
              <a:t>Whitford</a:t>
            </a:r>
            <a:r>
              <a:rPr lang="en-US" sz="4000" dirty="0">
                <a:solidFill>
                  <a:srgbClr val="001746"/>
                </a:solidFill>
                <a:latin typeface="Arial" panose="020B0604020202020204" pitchFamily="34" charset="0"/>
                <a:cs typeface="Arial" panose="020B0604020202020204" pitchFamily="34" charset="0"/>
              </a:rPr>
              <a:t>, T. J. </a:t>
            </a:r>
            <a:r>
              <a:rPr lang="en-US" sz="4000" i="1" dirty="0">
                <a:solidFill>
                  <a:srgbClr val="001746"/>
                </a:solidFill>
                <a:latin typeface="Arial" panose="020B0604020202020204" pitchFamily="34" charset="0"/>
                <a:cs typeface="Arial" panose="020B0604020202020204" pitchFamily="34" charset="0"/>
              </a:rPr>
              <a:t>et al.</a:t>
            </a:r>
            <a:r>
              <a:rPr lang="en-US" sz="4000" dirty="0">
                <a:solidFill>
                  <a:srgbClr val="001746"/>
                </a:solidFill>
                <a:latin typeface="Arial" panose="020B0604020202020204" pitchFamily="34" charset="0"/>
                <a:cs typeface="Arial" panose="020B0604020202020204" pitchFamily="34" charset="0"/>
              </a:rPr>
              <a:t> Brain maturation in adolescence: concurrent changes in neuroanatomy and neurophysiology. </a:t>
            </a:r>
            <a:r>
              <a:rPr lang="en-US" sz="4000" i="1" dirty="0" err="1">
                <a:solidFill>
                  <a:srgbClr val="001746"/>
                </a:solidFill>
                <a:latin typeface="Arial" panose="020B0604020202020204" pitchFamily="34" charset="0"/>
                <a:cs typeface="Arial" panose="020B0604020202020204" pitchFamily="34" charset="0"/>
              </a:rPr>
              <a:t>HumBrain</a:t>
            </a:r>
            <a:r>
              <a:rPr lang="en-US" sz="4000" i="1" dirty="0">
                <a:solidFill>
                  <a:srgbClr val="001746"/>
                </a:solidFill>
                <a:latin typeface="Arial" panose="020B0604020202020204" pitchFamily="34" charset="0"/>
                <a:cs typeface="Arial" panose="020B0604020202020204" pitchFamily="34" charset="0"/>
              </a:rPr>
              <a:t> Mapp</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28</a:t>
            </a:r>
            <a:r>
              <a:rPr lang="en-US" sz="4000" dirty="0">
                <a:solidFill>
                  <a:srgbClr val="001746"/>
                </a:solidFill>
                <a:latin typeface="Arial" panose="020B0604020202020204" pitchFamily="34" charset="0"/>
                <a:cs typeface="Arial" panose="020B0604020202020204" pitchFamily="34" charset="0"/>
              </a:rPr>
              <a:t>, 228–237 (2007).</a:t>
            </a:r>
          </a:p>
          <a:p>
            <a:r>
              <a:rPr lang="en-US" sz="4000" dirty="0">
                <a:solidFill>
                  <a:srgbClr val="001236"/>
                </a:solidFill>
                <a:latin typeface="Arial" panose="020B0604020202020204" pitchFamily="34" charset="0"/>
                <a:cs typeface="Arial" panose="020B0604020202020204" pitchFamily="34" charset="0"/>
              </a:rPr>
              <a:t>7. Jones, S. R. When brain rhythms aren’t ‘rhythmic’: implication for their mechanisms and meaning. </a:t>
            </a:r>
            <a:r>
              <a:rPr lang="en-US" sz="4000" i="1" dirty="0" err="1">
                <a:solidFill>
                  <a:srgbClr val="001236"/>
                </a:solidFill>
                <a:latin typeface="Arial" panose="020B0604020202020204" pitchFamily="34" charset="0"/>
                <a:cs typeface="Arial" panose="020B0604020202020204" pitchFamily="34" charset="0"/>
              </a:rPr>
              <a:t>Curr</a:t>
            </a:r>
            <a:r>
              <a:rPr lang="en-US" sz="4000" i="1" dirty="0">
                <a:solidFill>
                  <a:srgbClr val="001236"/>
                </a:solidFill>
                <a:latin typeface="Arial" panose="020B0604020202020204" pitchFamily="34" charset="0"/>
                <a:cs typeface="Arial" panose="020B0604020202020204" pitchFamily="34" charset="0"/>
              </a:rPr>
              <a:t>. </a:t>
            </a:r>
            <a:r>
              <a:rPr lang="en-US" sz="4000" i="1" dirty="0" err="1">
                <a:solidFill>
                  <a:srgbClr val="001236"/>
                </a:solidFill>
                <a:latin typeface="Arial" panose="020B0604020202020204" pitchFamily="34" charset="0"/>
                <a:cs typeface="Arial" panose="020B0604020202020204" pitchFamily="34" charset="0"/>
              </a:rPr>
              <a:t>Opin</a:t>
            </a:r>
            <a:r>
              <a:rPr lang="en-US" sz="4000" i="1" dirty="0">
                <a:solidFill>
                  <a:srgbClr val="001236"/>
                </a:solidFill>
                <a:latin typeface="Arial" panose="020B0604020202020204" pitchFamily="34" charset="0"/>
                <a:cs typeface="Arial" panose="020B0604020202020204" pitchFamily="34" charset="0"/>
              </a:rPr>
              <a:t>. </a:t>
            </a:r>
            <a:r>
              <a:rPr lang="en-US" sz="4000" i="1" dirty="0" err="1">
                <a:solidFill>
                  <a:srgbClr val="001236"/>
                </a:solidFill>
                <a:latin typeface="Arial" panose="020B0604020202020204" pitchFamily="34" charset="0"/>
                <a:cs typeface="Arial" panose="020B0604020202020204" pitchFamily="34" charset="0"/>
              </a:rPr>
              <a:t>Neurobiol</a:t>
            </a:r>
            <a:r>
              <a:rPr lang="en-US" sz="4000" i="1" dirty="0">
                <a:solidFill>
                  <a:srgbClr val="001236"/>
                </a:solidFill>
                <a:latin typeface="Arial" panose="020B0604020202020204" pitchFamily="34" charset="0"/>
                <a:cs typeface="Arial" panose="020B0604020202020204" pitchFamily="34" charset="0"/>
              </a:rPr>
              <a:t>.</a:t>
            </a:r>
            <a:r>
              <a:rPr lang="en-US" sz="4000" dirty="0">
                <a:solidFill>
                  <a:srgbClr val="001236"/>
                </a:solidFill>
                <a:latin typeface="Arial" panose="020B0604020202020204" pitchFamily="34" charset="0"/>
                <a:cs typeface="Arial" panose="020B0604020202020204" pitchFamily="34" charset="0"/>
              </a:rPr>
              <a:t> </a:t>
            </a:r>
            <a:r>
              <a:rPr lang="en-US" sz="4000" b="1" dirty="0">
                <a:solidFill>
                  <a:srgbClr val="001236"/>
                </a:solidFill>
                <a:latin typeface="Arial" panose="020B0604020202020204" pitchFamily="34" charset="0"/>
                <a:cs typeface="Arial" panose="020B0604020202020204" pitchFamily="34" charset="0"/>
              </a:rPr>
              <a:t>40</a:t>
            </a:r>
            <a:r>
              <a:rPr lang="en-US" sz="4000" dirty="0">
                <a:solidFill>
                  <a:srgbClr val="001236"/>
                </a:solidFill>
                <a:latin typeface="Arial" panose="020B0604020202020204" pitchFamily="34" charset="0"/>
                <a:cs typeface="Arial" panose="020B0604020202020204" pitchFamily="34" charset="0"/>
              </a:rPr>
              <a:t>, 72–80 (2016).</a:t>
            </a:r>
          </a:p>
          <a:p>
            <a:r>
              <a:rPr lang="en-US" sz="4000" dirty="0">
                <a:solidFill>
                  <a:srgbClr val="001746"/>
                </a:solidFill>
                <a:latin typeface="Arial" panose="020B0604020202020204" pitchFamily="34" charset="0"/>
                <a:cs typeface="Arial" panose="020B0604020202020204" pitchFamily="34" charset="0"/>
              </a:rPr>
              <a:t>8. Shin, H., Law, R., </a:t>
            </a:r>
            <a:r>
              <a:rPr lang="en-US" sz="4000" dirty="0" err="1">
                <a:solidFill>
                  <a:srgbClr val="001746"/>
                </a:solidFill>
                <a:latin typeface="Arial" panose="020B0604020202020204" pitchFamily="34" charset="0"/>
                <a:cs typeface="Arial" panose="020B0604020202020204" pitchFamily="34" charset="0"/>
              </a:rPr>
              <a:t>Tsutsui</a:t>
            </a:r>
            <a:r>
              <a:rPr lang="en-US" sz="4000" dirty="0">
                <a:solidFill>
                  <a:srgbClr val="001746"/>
                </a:solidFill>
                <a:latin typeface="Arial" panose="020B0604020202020204" pitchFamily="34" charset="0"/>
                <a:cs typeface="Arial" panose="020B0604020202020204" pitchFamily="34" charset="0"/>
              </a:rPr>
              <a:t>, S., Moore, C. I. &amp; Jones, S. R. The rate of transient beta frequency events predicts behavior across tasks and species. </a:t>
            </a:r>
            <a:r>
              <a:rPr lang="en-US" sz="4000" i="1" dirty="0" err="1">
                <a:solidFill>
                  <a:srgbClr val="001746"/>
                </a:solidFill>
                <a:latin typeface="Arial" panose="020B0604020202020204" pitchFamily="34" charset="0"/>
                <a:cs typeface="Arial" panose="020B0604020202020204" pitchFamily="34" charset="0"/>
              </a:rPr>
              <a:t>eLife</a:t>
            </a:r>
            <a:r>
              <a:rPr lang="en-US" sz="4000" dirty="0">
                <a:solidFill>
                  <a:srgbClr val="001746"/>
                </a:solidFill>
                <a:latin typeface="Arial" panose="020B0604020202020204" pitchFamily="34" charset="0"/>
                <a:cs typeface="Arial" panose="020B0604020202020204" pitchFamily="34" charset="0"/>
              </a:rPr>
              <a:t> </a:t>
            </a:r>
            <a:r>
              <a:rPr lang="en-US" sz="4000" b="1" dirty="0">
                <a:solidFill>
                  <a:srgbClr val="001746"/>
                </a:solidFill>
                <a:latin typeface="Arial" panose="020B0604020202020204" pitchFamily="34" charset="0"/>
                <a:cs typeface="Arial" panose="020B0604020202020204" pitchFamily="34" charset="0"/>
              </a:rPr>
              <a:t>6</a:t>
            </a:r>
            <a:r>
              <a:rPr lang="en-US" sz="4000" dirty="0">
                <a:solidFill>
                  <a:srgbClr val="001746"/>
                </a:solidFill>
                <a:latin typeface="Arial" panose="020B0604020202020204" pitchFamily="34" charset="0"/>
                <a:cs typeface="Arial" panose="020B0604020202020204" pitchFamily="34" charset="0"/>
              </a:rPr>
              <a:t>, e29086 (2017).</a:t>
            </a:r>
          </a:p>
        </p:txBody>
      </p:sp>
      <p:sp>
        <p:nvSpPr>
          <p:cNvPr id="4" name="Rectangle 3">
            <a:extLst>
              <a:ext uri="{FF2B5EF4-FFF2-40B4-BE49-F238E27FC236}">
                <a16:creationId xmlns:a16="http://schemas.microsoft.com/office/drawing/2014/main" id="{C8AE3E57-B3B4-4997-8196-B0F453436834}"/>
              </a:ext>
            </a:extLst>
          </p:cNvPr>
          <p:cNvSpPr/>
          <p:nvPr/>
        </p:nvSpPr>
        <p:spPr>
          <a:xfrm>
            <a:off x="1223054" y="538098"/>
            <a:ext cx="12178177" cy="1473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800" b="1" cap="small" spc="1000" dirty="0">
                <a:solidFill>
                  <a:srgbClr val="001236"/>
                </a:solidFill>
                <a:latin typeface="Arial" panose="020B0604020202020204" pitchFamily="34" charset="0"/>
                <a:cs typeface="Arial" panose="020B0604020202020204" pitchFamily="34" charset="0"/>
              </a:rPr>
              <a:t> acknowledgements </a:t>
            </a:r>
          </a:p>
        </p:txBody>
      </p:sp>
      <p:sp>
        <p:nvSpPr>
          <p:cNvPr id="5" name="TextBox 4">
            <a:extLst>
              <a:ext uri="{FF2B5EF4-FFF2-40B4-BE49-F238E27FC236}">
                <a16:creationId xmlns:a16="http://schemas.microsoft.com/office/drawing/2014/main" id="{5CF90B9A-CA41-42BE-8664-8CC6BCF3D43C}"/>
              </a:ext>
            </a:extLst>
          </p:cNvPr>
          <p:cNvSpPr txBox="1"/>
          <p:nvPr/>
        </p:nvSpPr>
        <p:spPr>
          <a:xfrm>
            <a:off x="1223054" y="2852437"/>
            <a:ext cx="41387986" cy="2123658"/>
          </a:xfrm>
          <a:prstGeom prst="rect">
            <a:avLst/>
          </a:prstGeom>
          <a:noFill/>
        </p:spPr>
        <p:txBody>
          <a:bodyPr wrap="square" rtlCol="0">
            <a:spAutoFit/>
          </a:bodyPr>
          <a:lstStyle/>
          <a:p>
            <a:r>
              <a:rPr lang="en-US" sz="6600" dirty="0">
                <a:solidFill>
                  <a:srgbClr val="001236"/>
                </a:solidFill>
                <a:latin typeface="Arial" panose="020B0604020202020204" pitchFamily="34" charset="0"/>
                <a:cs typeface="Arial" panose="020B0604020202020204" pitchFamily="34" charset="0"/>
              </a:rPr>
              <a:t>This project was supported by NIH Grant Number R01MH067924, the Staunton Farm Foundation, and the bioengineering department at the University of Pittsburgh.</a:t>
            </a:r>
          </a:p>
        </p:txBody>
      </p:sp>
      <p:sp>
        <p:nvSpPr>
          <p:cNvPr id="6" name="Rectangle 5">
            <a:extLst>
              <a:ext uri="{FF2B5EF4-FFF2-40B4-BE49-F238E27FC236}">
                <a16:creationId xmlns:a16="http://schemas.microsoft.com/office/drawing/2014/main" id="{D03724BF-33F6-4061-8B2C-2DF6840F9820}"/>
              </a:ext>
            </a:extLst>
          </p:cNvPr>
          <p:cNvSpPr/>
          <p:nvPr/>
        </p:nvSpPr>
        <p:spPr>
          <a:xfrm>
            <a:off x="643005" y="15653830"/>
            <a:ext cx="12178177" cy="1473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800" b="1" cap="small" spc="1000" dirty="0">
                <a:solidFill>
                  <a:srgbClr val="001236"/>
                </a:solidFill>
                <a:latin typeface="Arial" panose="020B0604020202020204" pitchFamily="34" charset="0"/>
                <a:cs typeface="Arial" panose="020B0604020202020204" pitchFamily="34" charset="0"/>
              </a:rPr>
              <a:t> references</a:t>
            </a:r>
          </a:p>
        </p:txBody>
      </p:sp>
      <p:sp>
        <p:nvSpPr>
          <p:cNvPr id="7" name="Rectangle 6">
            <a:extLst>
              <a:ext uri="{FF2B5EF4-FFF2-40B4-BE49-F238E27FC236}">
                <a16:creationId xmlns:a16="http://schemas.microsoft.com/office/drawing/2014/main" id="{5FD62473-FDAA-45B9-93DF-C8569D100E32}"/>
              </a:ext>
            </a:extLst>
          </p:cNvPr>
          <p:cNvSpPr/>
          <p:nvPr/>
        </p:nvSpPr>
        <p:spPr>
          <a:xfrm>
            <a:off x="1223054" y="8362329"/>
            <a:ext cx="12178177" cy="1473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800" b="1" cap="small" spc="1000" dirty="0">
                <a:solidFill>
                  <a:srgbClr val="001236"/>
                </a:solidFill>
                <a:latin typeface="Arial" panose="020B0604020202020204" pitchFamily="34" charset="0"/>
                <a:cs typeface="Arial" panose="020B0604020202020204" pitchFamily="34" charset="0"/>
              </a:rPr>
              <a:t>live zoom </a:t>
            </a:r>
            <a:r>
              <a:rPr lang="en-US" sz="8800" b="1" cap="small" spc="1000" dirty="0" err="1">
                <a:solidFill>
                  <a:srgbClr val="001236"/>
                </a:solidFill>
                <a:latin typeface="Arial" panose="020B0604020202020204" pitchFamily="34" charset="0"/>
                <a:cs typeface="Arial" panose="020B0604020202020204" pitchFamily="34" charset="0"/>
              </a:rPr>
              <a:t>q&amp;a</a:t>
            </a:r>
            <a:r>
              <a:rPr lang="en-US" sz="8800" b="1" cap="small" spc="1000" dirty="0">
                <a:solidFill>
                  <a:srgbClr val="001236"/>
                </a:solidFill>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8FD527B1-BA98-4E81-8C60-8E046157B1B3}"/>
              </a:ext>
            </a:extLst>
          </p:cNvPr>
          <p:cNvSpPr txBox="1"/>
          <p:nvPr/>
        </p:nvSpPr>
        <p:spPr>
          <a:xfrm>
            <a:off x="1223053" y="9927908"/>
            <a:ext cx="34408817" cy="3139321"/>
          </a:xfrm>
          <a:prstGeom prst="rect">
            <a:avLst/>
          </a:prstGeom>
          <a:noFill/>
        </p:spPr>
        <p:txBody>
          <a:bodyPr wrap="square" rtlCol="0">
            <a:spAutoFit/>
          </a:bodyPr>
          <a:lstStyle/>
          <a:p>
            <a:r>
              <a:rPr lang="en-US" sz="6600" dirty="0">
                <a:solidFill>
                  <a:srgbClr val="001236"/>
                </a:solidFill>
                <a:latin typeface="Arial" panose="020B0604020202020204" pitchFamily="34" charset="0"/>
                <a:cs typeface="Arial" panose="020B0604020202020204" pitchFamily="34" charset="0"/>
              </a:rPr>
              <a:t>September 10, 2020</a:t>
            </a:r>
          </a:p>
          <a:p>
            <a:r>
              <a:rPr lang="en-US" sz="6600" dirty="0">
                <a:solidFill>
                  <a:srgbClr val="001236"/>
                </a:solidFill>
                <a:latin typeface="Arial" panose="020B0604020202020204" pitchFamily="34" charset="0"/>
                <a:cs typeface="Arial" panose="020B0604020202020204" pitchFamily="34" charset="0"/>
              </a:rPr>
              <a:t>10:30am – 12pm EST </a:t>
            </a:r>
          </a:p>
          <a:p>
            <a:endParaRPr lang="en-US" sz="6600" dirty="0">
              <a:solidFill>
                <a:srgbClr val="00123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7955539"/>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8942CC9B-4437-4913-B339-99C477419EF8}" vid="{A930EC81-0926-4E87-B2AD-C44600B05D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F4436AC05B904299DB051BE69A86F6" ma:contentTypeVersion="11" ma:contentTypeDescription="Create a new document." ma:contentTypeScope="" ma:versionID="6d4b856163b4f4d426d22151c8c1b2aa">
  <xsd:schema xmlns:xsd="http://www.w3.org/2001/XMLSchema" xmlns:xs="http://www.w3.org/2001/XMLSchema" xmlns:p="http://schemas.microsoft.com/office/2006/metadata/properties" xmlns:ns3="f21510dd-fe38-4630-b93c-d3855a954b6d" xmlns:ns4="54365094-ac5a-4fe3-923e-6dda5b1a1f29" targetNamespace="http://schemas.microsoft.com/office/2006/metadata/properties" ma:root="true" ma:fieldsID="1c62e17970d466136590c8661b1140ec" ns3:_="" ns4:_="">
    <xsd:import namespace="f21510dd-fe38-4630-b93c-d3855a954b6d"/>
    <xsd:import namespace="54365094-ac5a-4fe3-923e-6dda5b1a1f2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1510dd-fe38-4630-b93c-d3855a954b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365094-ac5a-4fe3-923e-6dda5b1a1f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E73191-A358-48F9-BA90-548321E8AE65}">
  <ds:schemaRefs>
    <ds:schemaRef ds:uri="http://schemas.microsoft.com/sharepoint/v3/contenttype/forms"/>
  </ds:schemaRefs>
</ds:datastoreItem>
</file>

<file path=customXml/itemProps2.xml><?xml version="1.0" encoding="utf-8"?>
<ds:datastoreItem xmlns:ds="http://schemas.openxmlformats.org/officeDocument/2006/customXml" ds:itemID="{4BD3AF66-B65D-4B8F-A981-4D0F2BFBAA6A}">
  <ds:schemaRefs>
    <ds:schemaRef ds:uri="54365094-ac5a-4fe3-923e-6dda5b1a1f29"/>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f21510dd-fe38-4630-b93c-d3855a954b6d"/>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73D4AA0-4585-48F7-8EA8-D5DF7B4E1A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1510dd-fe38-4630-b93c-d3855a954b6d"/>
    <ds:schemaRef ds:uri="54365094-ac5a-4fe3-923e-6dda5b1a1f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5050</TotalTime>
  <Words>2103</Words>
  <Application>Microsoft Office PowerPoint</Application>
  <PresentationFormat>Custom</PresentationFormat>
  <Paragraphs>136</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McKeon, Shane Devine</dc:creator>
  <cp:lastModifiedBy>McKeon, Shane Devine</cp:lastModifiedBy>
  <cp:revision>18</cp:revision>
  <cp:lastPrinted>2020-08-28T17:35:26Z</cp:lastPrinted>
  <dcterms:created xsi:type="dcterms:W3CDTF">2020-08-25T00:35:53Z</dcterms:created>
  <dcterms:modified xsi:type="dcterms:W3CDTF">2020-09-01T03:12:52Z</dcterms:modified>
</cp:coreProperties>
</file>